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  <p:sldMasterId id="2147484073" r:id="rId2"/>
    <p:sldMasterId id="2147484369" r:id="rId3"/>
    <p:sldMasterId id="2147484387" r:id="rId4"/>
  </p:sldMasterIdLst>
  <p:notesMasterIdLst>
    <p:notesMasterId r:id="rId43"/>
  </p:notesMasterIdLst>
  <p:sldIdLst>
    <p:sldId id="256" r:id="rId5"/>
    <p:sldId id="359" r:id="rId6"/>
    <p:sldId id="320" r:id="rId7"/>
    <p:sldId id="338" r:id="rId8"/>
    <p:sldId id="354" r:id="rId9"/>
    <p:sldId id="259" r:id="rId10"/>
    <p:sldId id="360" r:id="rId11"/>
    <p:sldId id="305" r:id="rId12"/>
    <p:sldId id="306" r:id="rId13"/>
    <p:sldId id="287" r:id="rId14"/>
    <p:sldId id="307" r:id="rId15"/>
    <p:sldId id="288" r:id="rId16"/>
    <p:sldId id="290" r:id="rId17"/>
    <p:sldId id="294" r:id="rId18"/>
    <p:sldId id="296" r:id="rId19"/>
    <p:sldId id="330" r:id="rId20"/>
    <p:sldId id="343" r:id="rId21"/>
    <p:sldId id="335" r:id="rId22"/>
    <p:sldId id="346" r:id="rId23"/>
    <p:sldId id="347" r:id="rId24"/>
    <p:sldId id="348" r:id="rId25"/>
    <p:sldId id="349" r:id="rId26"/>
    <p:sldId id="350" r:id="rId27"/>
    <p:sldId id="316" r:id="rId28"/>
    <p:sldId id="257" r:id="rId29"/>
    <p:sldId id="258" r:id="rId30"/>
    <p:sldId id="263" r:id="rId31"/>
    <p:sldId id="358" r:id="rId32"/>
    <p:sldId id="352" r:id="rId33"/>
    <p:sldId id="357" r:id="rId34"/>
    <p:sldId id="356" r:id="rId35"/>
    <p:sldId id="355" r:id="rId36"/>
    <p:sldId id="353" r:id="rId37"/>
    <p:sldId id="340" r:id="rId38"/>
    <p:sldId id="304" r:id="rId39"/>
    <p:sldId id="351" r:id="rId40"/>
    <p:sldId id="345" r:id="rId41"/>
    <p:sldId id="3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D9557-90C3-4853-BCF5-AD11364B65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A31FF88D-7CB2-4A0D-8BFD-24467EF5EEFA}">
      <dgm:prSet/>
      <dgm:spPr/>
      <dgm:t>
        <a:bodyPr/>
        <a:lstStyle/>
        <a:p>
          <a:r>
            <a:rPr lang="pt-BR" b="1"/>
            <a:t>Por que falar sobre violência?</a:t>
          </a:r>
          <a:endParaRPr lang="pt-BR"/>
        </a:p>
      </dgm:t>
    </dgm:pt>
    <dgm:pt modelId="{908B4568-5786-4421-AB24-D7C550DB70DC}" type="parTrans" cxnId="{658E212A-EFC6-4F77-8988-EAAD0A8FE68B}">
      <dgm:prSet/>
      <dgm:spPr/>
      <dgm:t>
        <a:bodyPr/>
        <a:lstStyle/>
        <a:p>
          <a:endParaRPr lang="pt-BR"/>
        </a:p>
      </dgm:t>
    </dgm:pt>
    <dgm:pt modelId="{A195E869-47EA-45A0-B8EE-15D67392B6B4}" type="sibTrans" cxnId="{658E212A-EFC6-4F77-8988-EAAD0A8FE68B}">
      <dgm:prSet/>
      <dgm:spPr/>
      <dgm:t>
        <a:bodyPr/>
        <a:lstStyle/>
        <a:p>
          <a:endParaRPr lang="pt-BR"/>
        </a:p>
      </dgm:t>
    </dgm:pt>
    <dgm:pt modelId="{4906014D-3BE6-4965-ADA6-A0B6C10B1663}" type="pres">
      <dgm:prSet presAssocID="{630D9557-90C3-4853-BCF5-AD11364B65D0}" presName="linear" presStyleCnt="0">
        <dgm:presLayoutVars>
          <dgm:animLvl val="lvl"/>
          <dgm:resizeHandles val="exact"/>
        </dgm:presLayoutVars>
      </dgm:prSet>
      <dgm:spPr/>
    </dgm:pt>
    <dgm:pt modelId="{5F47B1EA-4738-4943-A6D0-B1ED0AB0C817}" type="pres">
      <dgm:prSet presAssocID="{A31FF88D-7CB2-4A0D-8BFD-24467EF5EEF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58E212A-EFC6-4F77-8988-EAAD0A8FE68B}" srcId="{630D9557-90C3-4853-BCF5-AD11364B65D0}" destId="{A31FF88D-7CB2-4A0D-8BFD-24467EF5EEFA}" srcOrd="0" destOrd="0" parTransId="{908B4568-5786-4421-AB24-D7C550DB70DC}" sibTransId="{A195E869-47EA-45A0-B8EE-15D67392B6B4}"/>
    <dgm:cxn modelId="{BB3C553F-BE74-4496-91FD-259F491ABDD0}" type="presOf" srcId="{630D9557-90C3-4853-BCF5-AD11364B65D0}" destId="{4906014D-3BE6-4965-ADA6-A0B6C10B1663}" srcOrd="0" destOrd="0" presId="urn:microsoft.com/office/officeart/2005/8/layout/vList2"/>
    <dgm:cxn modelId="{D6EEA9AE-2E7D-48E5-BAA6-73BF3C6D24C9}" type="presOf" srcId="{A31FF88D-7CB2-4A0D-8BFD-24467EF5EEFA}" destId="{5F47B1EA-4738-4943-A6D0-B1ED0AB0C817}" srcOrd="0" destOrd="0" presId="urn:microsoft.com/office/officeart/2005/8/layout/vList2"/>
    <dgm:cxn modelId="{7CF363A9-9ED9-4FC7-B3DF-EB4F0F90F67F}" type="presParOf" srcId="{4906014D-3BE6-4965-ADA6-A0B6C10B1663}" destId="{5F47B1EA-4738-4943-A6D0-B1ED0AB0C8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A3A0B7-3DF4-41B7-979A-2E1C7070431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381EEF0-33B7-450A-80DD-A249E16B7A48}">
      <dgm:prSet/>
      <dgm:spPr/>
      <dgm:t>
        <a:bodyPr/>
        <a:lstStyle/>
        <a:p>
          <a:r>
            <a:rPr lang="pt-BR"/>
            <a:t>Violência como fenômeno estrutural.</a:t>
          </a:r>
        </a:p>
      </dgm:t>
    </dgm:pt>
    <dgm:pt modelId="{1A52436C-49A7-43F3-B031-22E5C35CEC80}" type="parTrans" cxnId="{6FACCC91-8E38-4195-844E-172BF569F223}">
      <dgm:prSet/>
      <dgm:spPr/>
      <dgm:t>
        <a:bodyPr/>
        <a:lstStyle/>
        <a:p>
          <a:endParaRPr lang="pt-BR"/>
        </a:p>
      </dgm:t>
    </dgm:pt>
    <dgm:pt modelId="{E33A18C0-DD84-4347-A26B-C1CA7EB821C0}" type="sibTrans" cxnId="{6FACCC91-8E38-4195-844E-172BF569F223}">
      <dgm:prSet/>
      <dgm:spPr/>
      <dgm:t>
        <a:bodyPr/>
        <a:lstStyle/>
        <a:p>
          <a:endParaRPr lang="pt-BR"/>
        </a:p>
      </dgm:t>
    </dgm:pt>
    <dgm:pt modelId="{D9CAAAE4-0C03-4938-823A-D8C4F6B7006C}">
      <dgm:prSet/>
      <dgm:spPr/>
      <dgm:t>
        <a:bodyPr/>
        <a:lstStyle/>
        <a:p>
          <a:r>
            <a:rPr lang="pt-BR"/>
            <a:t>A cultura é que define o que é violência</a:t>
          </a:r>
        </a:p>
      </dgm:t>
    </dgm:pt>
    <dgm:pt modelId="{12F3EA7C-8EE8-46CB-B79E-3711DA7B8A7A}" type="parTrans" cxnId="{118ACE1C-3CFF-4A47-89C0-338A1AB68BC3}">
      <dgm:prSet/>
      <dgm:spPr/>
      <dgm:t>
        <a:bodyPr/>
        <a:lstStyle/>
        <a:p>
          <a:endParaRPr lang="pt-BR"/>
        </a:p>
      </dgm:t>
    </dgm:pt>
    <dgm:pt modelId="{164F1406-1646-47F8-A3B9-2FB5B5C4AF2B}" type="sibTrans" cxnId="{118ACE1C-3CFF-4A47-89C0-338A1AB68BC3}">
      <dgm:prSet/>
      <dgm:spPr/>
      <dgm:t>
        <a:bodyPr/>
        <a:lstStyle/>
        <a:p>
          <a:endParaRPr lang="pt-BR"/>
        </a:p>
      </dgm:t>
    </dgm:pt>
    <dgm:pt modelId="{184EB185-5E57-467A-AAFF-142F753A3B0D}">
      <dgm:prSet/>
      <dgm:spPr/>
      <dgm:t>
        <a:bodyPr/>
        <a:lstStyle/>
        <a:p>
          <a:r>
            <a:rPr lang="pt-BR" dirty="0"/>
            <a:t>Naturalização das violências contra a mulher, </a:t>
          </a:r>
        </a:p>
      </dgm:t>
    </dgm:pt>
    <dgm:pt modelId="{930C2DFE-C665-49CC-B29D-18FB9F60785D}" type="parTrans" cxnId="{B5587551-3999-46B2-A681-8E4758713625}">
      <dgm:prSet/>
      <dgm:spPr/>
      <dgm:t>
        <a:bodyPr/>
        <a:lstStyle/>
        <a:p>
          <a:endParaRPr lang="pt-BR"/>
        </a:p>
      </dgm:t>
    </dgm:pt>
    <dgm:pt modelId="{6765B58E-4C85-4E03-A4E1-281088FAA0ED}" type="sibTrans" cxnId="{B5587551-3999-46B2-A681-8E4758713625}">
      <dgm:prSet/>
      <dgm:spPr/>
      <dgm:t>
        <a:bodyPr/>
        <a:lstStyle/>
        <a:p>
          <a:endParaRPr lang="pt-BR"/>
        </a:p>
      </dgm:t>
    </dgm:pt>
    <dgm:pt modelId="{44BACCBE-7499-4BC7-80E3-598F1D69A9A5}">
      <dgm:prSet/>
      <dgm:spPr/>
      <dgm:t>
        <a:bodyPr/>
        <a:lstStyle/>
        <a:p>
          <a:r>
            <a:rPr lang="pt-BR"/>
            <a:t>Conscientização e educação</a:t>
          </a:r>
        </a:p>
      </dgm:t>
    </dgm:pt>
    <dgm:pt modelId="{79E23688-AE07-47CC-A0EC-0DA7AD1F3CAB}" type="parTrans" cxnId="{5E168693-1D4B-49C9-9651-E212F847011D}">
      <dgm:prSet/>
      <dgm:spPr/>
      <dgm:t>
        <a:bodyPr/>
        <a:lstStyle/>
        <a:p>
          <a:endParaRPr lang="pt-BR"/>
        </a:p>
      </dgm:t>
    </dgm:pt>
    <dgm:pt modelId="{ED09427C-A92A-416C-B4A2-FCF9D7CDDEAD}" type="sibTrans" cxnId="{5E168693-1D4B-49C9-9651-E212F847011D}">
      <dgm:prSet/>
      <dgm:spPr/>
      <dgm:t>
        <a:bodyPr/>
        <a:lstStyle/>
        <a:p>
          <a:endParaRPr lang="pt-BR"/>
        </a:p>
      </dgm:t>
    </dgm:pt>
    <dgm:pt modelId="{7DF21C95-A542-49C5-A799-733B0F0680F3}">
      <dgm:prSet/>
      <dgm:spPr/>
      <dgm:t>
        <a:bodyPr/>
        <a:lstStyle/>
        <a:p>
          <a:r>
            <a:rPr lang="pt-BR"/>
            <a:t>“backlash” </a:t>
          </a:r>
        </a:p>
      </dgm:t>
    </dgm:pt>
    <dgm:pt modelId="{19FB1F0C-C120-4B93-AF87-404B6403FF22}" type="parTrans" cxnId="{9394A30A-4501-49C4-9FB3-EC5556F7BE4F}">
      <dgm:prSet/>
      <dgm:spPr/>
      <dgm:t>
        <a:bodyPr/>
        <a:lstStyle/>
        <a:p>
          <a:endParaRPr lang="pt-BR"/>
        </a:p>
      </dgm:t>
    </dgm:pt>
    <dgm:pt modelId="{5D31D69B-7882-4DE5-8694-B51D7C1270CB}" type="sibTrans" cxnId="{9394A30A-4501-49C4-9FB3-EC5556F7BE4F}">
      <dgm:prSet/>
      <dgm:spPr/>
      <dgm:t>
        <a:bodyPr/>
        <a:lstStyle/>
        <a:p>
          <a:endParaRPr lang="pt-BR"/>
        </a:p>
      </dgm:t>
    </dgm:pt>
    <dgm:pt modelId="{B3F6A781-4A86-4A2D-8B30-3B83FAE58D5E}" type="pres">
      <dgm:prSet presAssocID="{EAA3A0B7-3DF4-41B7-979A-2E1C707043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640E94-9D61-4DCA-B449-47039D1CAB6F}" type="pres">
      <dgm:prSet presAssocID="{A381EEF0-33B7-450A-80DD-A249E16B7A48}" presName="hierRoot1" presStyleCnt="0"/>
      <dgm:spPr/>
    </dgm:pt>
    <dgm:pt modelId="{DA11551E-EE96-4071-B037-EBA7ACAEEB96}" type="pres">
      <dgm:prSet presAssocID="{A381EEF0-33B7-450A-80DD-A249E16B7A48}" presName="composite" presStyleCnt="0"/>
      <dgm:spPr/>
    </dgm:pt>
    <dgm:pt modelId="{681E7160-6912-4E01-B74C-408CE6557555}" type="pres">
      <dgm:prSet presAssocID="{A381EEF0-33B7-450A-80DD-A249E16B7A48}" presName="background" presStyleLbl="node0" presStyleIdx="0" presStyleCnt="5"/>
      <dgm:spPr/>
    </dgm:pt>
    <dgm:pt modelId="{87FDD788-804E-4C56-8D02-467E4E1B9A27}" type="pres">
      <dgm:prSet presAssocID="{A381EEF0-33B7-450A-80DD-A249E16B7A48}" presName="text" presStyleLbl="fgAcc0" presStyleIdx="0" presStyleCnt="5">
        <dgm:presLayoutVars>
          <dgm:chPref val="3"/>
        </dgm:presLayoutVars>
      </dgm:prSet>
      <dgm:spPr/>
    </dgm:pt>
    <dgm:pt modelId="{20F1DA49-D35C-45D9-95DA-B30BB34EBC8E}" type="pres">
      <dgm:prSet presAssocID="{A381EEF0-33B7-450A-80DD-A249E16B7A48}" presName="hierChild2" presStyleCnt="0"/>
      <dgm:spPr/>
    </dgm:pt>
    <dgm:pt modelId="{75009BFD-96CB-42CE-9D73-B19AD270C800}" type="pres">
      <dgm:prSet presAssocID="{D9CAAAE4-0C03-4938-823A-D8C4F6B7006C}" presName="hierRoot1" presStyleCnt="0"/>
      <dgm:spPr/>
    </dgm:pt>
    <dgm:pt modelId="{9BE8E0A5-2304-4E4B-ABC7-CBBA99FE1CD8}" type="pres">
      <dgm:prSet presAssocID="{D9CAAAE4-0C03-4938-823A-D8C4F6B7006C}" presName="composite" presStyleCnt="0"/>
      <dgm:spPr/>
    </dgm:pt>
    <dgm:pt modelId="{4C1408C9-25F1-48FF-B63C-3DD5C8CFF178}" type="pres">
      <dgm:prSet presAssocID="{D9CAAAE4-0C03-4938-823A-D8C4F6B7006C}" presName="background" presStyleLbl="node0" presStyleIdx="1" presStyleCnt="5"/>
      <dgm:spPr/>
    </dgm:pt>
    <dgm:pt modelId="{4AE4830C-3193-46D1-9FF5-F20E1FBE152D}" type="pres">
      <dgm:prSet presAssocID="{D9CAAAE4-0C03-4938-823A-D8C4F6B7006C}" presName="text" presStyleLbl="fgAcc0" presStyleIdx="1" presStyleCnt="5">
        <dgm:presLayoutVars>
          <dgm:chPref val="3"/>
        </dgm:presLayoutVars>
      </dgm:prSet>
      <dgm:spPr/>
    </dgm:pt>
    <dgm:pt modelId="{F46562A2-807D-40A9-8771-D1894E77C3EB}" type="pres">
      <dgm:prSet presAssocID="{D9CAAAE4-0C03-4938-823A-D8C4F6B7006C}" presName="hierChild2" presStyleCnt="0"/>
      <dgm:spPr/>
    </dgm:pt>
    <dgm:pt modelId="{3C51FD2C-9EA0-4F3C-AC01-77717B3FE56E}" type="pres">
      <dgm:prSet presAssocID="{184EB185-5E57-467A-AAFF-142F753A3B0D}" presName="hierRoot1" presStyleCnt="0"/>
      <dgm:spPr/>
    </dgm:pt>
    <dgm:pt modelId="{3FEC0DA9-D1D2-434D-B76B-8366FFB11046}" type="pres">
      <dgm:prSet presAssocID="{184EB185-5E57-467A-AAFF-142F753A3B0D}" presName="composite" presStyleCnt="0"/>
      <dgm:spPr/>
    </dgm:pt>
    <dgm:pt modelId="{F5B19C45-0CBE-4ED1-9FA5-2E6B3D1F5A16}" type="pres">
      <dgm:prSet presAssocID="{184EB185-5E57-467A-AAFF-142F753A3B0D}" presName="background" presStyleLbl="node0" presStyleIdx="2" presStyleCnt="5"/>
      <dgm:spPr/>
    </dgm:pt>
    <dgm:pt modelId="{EF2CBE35-8CEB-47FE-B2E8-7F42E5866D19}" type="pres">
      <dgm:prSet presAssocID="{184EB185-5E57-467A-AAFF-142F753A3B0D}" presName="text" presStyleLbl="fgAcc0" presStyleIdx="2" presStyleCnt="5">
        <dgm:presLayoutVars>
          <dgm:chPref val="3"/>
        </dgm:presLayoutVars>
      </dgm:prSet>
      <dgm:spPr/>
    </dgm:pt>
    <dgm:pt modelId="{9CA21617-A698-4329-846B-479E991314F3}" type="pres">
      <dgm:prSet presAssocID="{184EB185-5E57-467A-AAFF-142F753A3B0D}" presName="hierChild2" presStyleCnt="0"/>
      <dgm:spPr/>
    </dgm:pt>
    <dgm:pt modelId="{3190200E-868C-41A4-85E5-7024D2C2DAFD}" type="pres">
      <dgm:prSet presAssocID="{44BACCBE-7499-4BC7-80E3-598F1D69A9A5}" presName="hierRoot1" presStyleCnt="0"/>
      <dgm:spPr/>
    </dgm:pt>
    <dgm:pt modelId="{1CCEBFC9-D573-44BA-9A33-9E6655A43331}" type="pres">
      <dgm:prSet presAssocID="{44BACCBE-7499-4BC7-80E3-598F1D69A9A5}" presName="composite" presStyleCnt="0"/>
      <dgm:spPr/>
    </dgm:pt>
    <dgm:pt modelId="{08CFC4A5-59E8-4FB5-907D-E1CB775F7209}" type="pres">
      <dgm:prSet presAssocID="{44BACCBE-7499-4BC7-80E3-598F1D69A9A5}" presName="background" presStyleLbl="node0" presStyleIdx="3" presStyleCnt="5"/>
      <dgm:spPr/>
    </dgm:pt>
    <dgm:pt modelId="{505DD948-8329-4DD3-8269-F168E75B6AF1}" type="pres">
      <dgm:prSet presAssocID="{44BACCBE-7499-4BC7-80E3-598F1D69A9A5}" presName="text" presStyleLbl="fgAcc0" presStyleIdx="3" presStyleCnt="5">
        <dgm:presLayoutVars>
          <dgm:chPref val="3"/>
        </dgm:presLayoutVars>
      </dgm:prSet>
      <dgm:spPr/>
    </dgm:pt>
    <dgm:pt modelId="{3A8798F9-B579-48A5-AEE0-54FEFFA3BDCF}" type="pres">
      <dgm:prSet presAssocID="{44BACCBE-7499-4BC7-80E3-598F1D69A9A5}" presName="hierChild2" presStyleCnt="0"/>
      <dgm:spPr/>
    </dgm:pt>
    <dgm:pt modelId="{DB91E575-B250-4C2F-BF56-0421FB0DD408}" type="pres">
      <dgm:prSet presAssocID="{7DF21C95-A542-49C5-A799-733B0F0680F3}" presName="hierRoot1" presStyleCnt="0"/>
      <dgm:spPr/>
    </dgm:pt>
    <dgm:pt modelId="{46669B11-6A5E-4F19-92EA-758CE66B96FF}" type="pres">
      <dgm:prSet presAssocID="{7DF21C95-A542-49C5-A799-733B0F0680F3}" presName="composite" presStyleCnt="0"/>
      <dgm:spPr/>
    </dgm:pt>
    <dgm:pt modelId="{AEA03485-70FF-42C3-B476-AA87ACB9A826}" type="pres">
      <dgm:prSet presAssocID="{7DF21C95-A542-49C5-A799-733B0F0680F3}" presName="background" presStyleLbl="node0" presStyleIdx="4" presStyleCnt="5"/>
      <dgm:spPr/>
    </dgm:pt>
    <dgm:pt modelId="{F58E55CB-BC4B-4F75-856F-A5A7D3602FA0}" type="pres">
      <dgm:prSet presAssocID="{7DF21C95-A542-49C5-A799-733B0F0680F3}" presName="text" presStyleLbl="fgAcc0" presStyleIdx="4" presStyleCnt="5">
        <dgm:presLayoutVars>
          <dgm:chPref val="3"/>
        </dgm:presLayoutVars>
      </dgm:prSet>
      <dgm:spPr/>
    </dgm:pt>
    <dgm:pt modelId="{ABA8DE54-0D6D-4AA6-9A3D-F2614CB79EDD}" type="pres">
      <dgm:prSet presAssocID="{7DF21C95-A542-49C5-A799-733B0F0680F3}" presName="hierChild2" presStyleCnt="0"/>
      <dgm:spPr/>
    </dgm:pt>
  </dgm:ptLst>
  <dgm:cxnLst>
    <dgm:cxn modelId="{9394A30A-4501-49C4-9FB3-EC5556F7BE4F}" srcId="{EAA3A0B7-3DF4-41B7-979A-2E1C70704311}" destId="{7DF21C95-A542-49C5-A799-733B0F0680F3}" srcOrd="4" destOrd="0" parTransId="{19FB1F0C-C120-4B93-AF87-404B6403FF22}" sibTransId="{5D31D69B-7882-4DE5-8694-B51D7C1270CB}"/>
    <dgm:cxn modelId="{118ACE1C-3CFF-4A47-89C0-338A1AB68BC3}" srcId="{EAA3A0B7-3DF4-41B7-979A-2E1C70704311}" destId="{D9CAAAE4-0C03-4938-823A-D8C4F6B7006C}" srcOrd="1" destOrd="0" parTransId="{12F3EA7C-8EE8-46CB-B79E-3711DA7B8A7A}" sibTransId="{164F1406-1646-47F8-A3B9-2FB5B5C4AF2B}"/>
    <dgm:cxn modelId="{5A19EC48-EE0C-4E88-BC01-D82B6981200C}" type="presOf" srcId="{184EB185-5E57-467A-AAFF-142F753A3B0D}" destId="{EF2CBE35-8CEB-47FE-B2E8-7F42E5866D19}" srcOrd="0" destOrd="0" presId="urn:microsoft.com/office/officeart/2005/8/layout/hierarchy1"/>
    <dgm:cxn modelId="{6014CA4E-B0A8-436B-BAF3-F6CDD75423B5}" type="presOf" srcId="{A381EEF0-33B7-450A-80DD-A249E16B7A48}" destId="{87FDD788-804E-4C56-8D02-467E4E1B9A27}" srcOrd="0" destOrd="0" presId="urn:microsoft.com/office/officeart/2005/8/layout/hierarchy1"/>
    <dgm:cxn modelId="{D668E24F-E4F8-4A39-B84B-8756E6C5C28C}" type="presOf" srcId="{7DF21C95-A542-49C5-A799-733B0F0680F3}" destId="{F58E55CB-BC4B-4F75-856F-A5A7D3602FA0}" srcOrd="0" destOrd="0" presId="urn:microsoft.com/office/officeart/2005/8/layout/hierarchy1"/>
    <dgm:cxn modelId="{B5587551-3999-46B2-A681-8E4758713625}" srcId="{EAA3A0B7-3DF4-41B7-979A-2E1C70704311}" destId="{184EB185-5E57-467A-AAFF-142F753A3B0D}" srcOrd="2" destOrd="0" parTransId="{930C2DFE-C665-49CC-B29D-18FB9F60785D}" sibTransId="{6765B58E-4C85-4E03-A4E1-281088FAA0ED}"/>
    <dgm:cxn modelId="{FAA42C74-E623-4F4C-A965-12CB591AC77C}" type="presOf" srcId="{44BACCBE-7499-4BC7-80E3-598F1D69A9A5}" destId="{505DD948-8329-4DD3-8269-F168E75B6AF1}" srcOrd="0" destOrd="0" presId="urn:microsoft.com/office/officeart/2005/8/layout/hierarchy1"/>
    <dgm:cxn modelId="{A1BED954-5E86-4AB9-B955-F18663985A48}" type="presOf" srcId="{EAA3A0B7-3DF4-41B7-979A-2E1C70704311}" destId="{B3F6A781-4A86-4A2D-8B30-3B83FAE58D5E}" srcOrd="0" destOrd="0" presId="urn:microsoft.com/office/officeart/2005/8/layout/hierarchy1"/>
    <dgm:cxn modelId="{0D877990-72C6-4E25-9F8C-1CEB6ED8DB98}" type="presOf" srcId="{D9CAAAE4-0C03-4938-823A-D8C4F6B7006C}" destId="{4AE4830C-3193-46D1-9FF5-F20E1FBE152D}" srcOrd="0" destOrd="0" presId="urn:microsoft.com/office/officeart/2005/8/layout/hierarchy1"/>
    <dgm:cxn modelId="{6FACCC91-8E38-4195-844E-172BF569F223}" srcId="{EAA3A0B7-3DF4-41B7-979A-2E1C70704311}" destId="{A381EEF0-33B7-450A-80DD-A249E16B7A48}" srcOrd="0" destOrd="0" parTransId="{1A52436C-49A7-43F3-B031-22E5C35CEC80}" sibTransId="{E33A18C0-DD84-4347-A26B-C1CA7EB821C0}"/>
    <dgm:cxn modelId="{5E168693-1D4B-49C9-9651-E212F847011D}" srcId="{EAA3A0B7-3DF4-41B7-979A-2E1C70704311}" destId="{44BACCBE-7499-4BC7-80E3-598F1D69A9A5}" srcOrd="3" destOrd="0" parTransId="{79E23688-AE07-47CC-A0EC-0DA7AD1F3CAB}" sibTransId="{ED09427C-A92A-416C-B4A2-FCF9D7CDDEAD}"/>
    <dgm:cxn modelId="{1084EF37-810C-44F9-8E4C-A8D40DD29845}" type="presParOf" srcId="{B3F6A781-4A86-4A2D-8B30-3B83FAE58D5E}" destId="{FA640E94-9D61-4DCA-B449-47039D1CAB6F}" srcOrd="0" destOrd="0" presId="urn:microsoft.com/office/officeart/2005/8/layout/hierarchy1"/>
    <dgm:cxn modelId="{1732BFDD-20CB-4D9B-B2DB-94D652CD0D0B}" type="presParOf" srcId="{FA640E94-9D61-4DCA-B449-47039D1CAB6F}" destId="{DA11551E-EE96-4071-B037-EBA7ACAEEB96}" srcOrd="0" destOrd="0" presId="urn:microsoft.com/office/officeart/2005/8/layout/hierarchy1"/>
    <dgm:cxn modelId="{383F1449-528A-42B6-B374-8849BD7325A0}" type="presParOf" srcId="{DA11551E-EE96-4071-B037-EBA7ACAEEB96}" destId="{681E7160-6912-4E01-B74C-408CE6557555}" srcOrd="0" destOrd="0" presId="urn:microsoft.com/office/officeart/2005/8/layout/hierarchy1"/>
    <dgm:cxn modelId="{E3AFAC66-6416-4CF2-ADC9-8EA1FDE0FEBD}" type="presParOf" srcId="{DA11551E-EE96-4071-B037-EBA7ACAEEB96}" destId="{87FDD788-804E-4C56-8D02-467E4E1B9A27}" srcOrd="1" destOrd="0" presId="urn:microsoft.com/office/officeart/2005/8/layout/hierarchy1"/>
    <dgm:cxn modelId="{1A077A21-9291-47F9-A5D1-E3FF743062D6}" type="presParOf" srcId="{FA640E94-9D61-4DCA-B449-47039D1CAB6F}" destId="{20F1DA49-D35C-45D9-95DA-B30BB34EBC8E}" srcOrd="1" destOrd="0" presId="urn:microsoft.com/office/officeart/2005/8/layout/hierarchy1"/>
    <dgm:cxn modelId="{22D4F0FB-E24F-429F-B7C3-77C6B60583F0}" type="presParOf" srcId="{B3F6A781-4A86-4A2D-8B30-3B83FAE58D5E}" destId="{75009BFD-96CB-42CE-9D73-B19AD270C800}" srcOrd="1" destOrd="0" presId="urn:microsoft.com/office/officeart/2005/8/layout/hierarchy1"/>
    <dgm:cxn modelId="{8BA2FC07-EAB2-498D-98A1-B430853A9E43}" type="presParOf" srcId="{75009BFD-96CB-42CE-9D73-B19AD270C800}" destId="{9BE8E0A5-2304-4E4B-ABC7-CBBA99FE1CD8}" srcOrd="0" destOrd="0" presId="urn:microsoft.com/office/officeart/2005/8/layout/hierarchy1"/>
    <dgm:cxn modelId="{8B15250F-408E-4649-897B-2B282707C26F}" type="presParOf" srcId="{9BE8E0A5-2304-4E4B-ABC7-CBBA99FE1CD8}" destId="{4C1408C9-25F1-48FF-B63C-3DD5C8CFF178}" srcOrd="0" destOrd="0" presId="urn:microsoft.com/office/officeart/2005/8/layout/hierarchy1"/>
    <dgm:cxn modelId="{796A8878-BA11-4890-B622-F062F45B27E1}" type="presParOf" srcId="{9BE8E0A5-2304-4E4B-ABC7-CBBA99FE1CD8}" destId="{4AE4830C-3193-46D1-9FF5-F20E1FBE152D}" srcOrd="1" destOrd="0" presId="urn:microsoft.com/office/officeart/2005/8/layout/hierarchy1"/>
    <dgm:cxn modelId="{41FA8238-0F26-4B3E-9312-C1E37F44A174}" type="presParOf" srcId="{75009BFD-96CB-42CE-9D73-B19AD270C800}" destId="{F46562A2-807D-40A9-8771-D1894E77C3EB}" srcOrd="1" destOrd="0" presId="urn:microsoft.com/office/officeart/2005/8/layout/hierarchy1"/>
    <dgm:cxn modelId="{2ACAD65B-9A3A-47D2-98D2-2D2BB22BCF29}" type="presParOf" srcId="{B3F6A781-4A86-4A2D-8B30-3B83FAE58D5E}" destId="{3C51FD2C-9EA0-4F3C-AC01-77717B3FE56E}" srcOrd="2" destOrd="0" presId="urn:microsoft.com/office/officeart/2005/8/layout/hierarchy1"/>
    <dgm:cxn modelId="{9D1ABDA8-FDB5-4750-9405-FCBD88D262C1}" type="presParOf" srcId="{3C51FD2C-9EA0-4F3C-AC01-77717B3FE56E}" destId="{3FEC0DA9-D1D2-434D-B76B-8366FFB11046}" srcOrd="0" destOrd="0" presId="urn:microsoft.com/office/officeart/2005/8/layout/hierarchy1"/>
    <dgm:cxn modelId="{85EC512B-7F91-479B-9630-87E0B87F4BB9}" type="presParOf" srcId="{3FEC0DA9-D1D2-434D-B76B-8366FFB11046}" destId="{F5B19C45-0CBE-4ED1-9FA5-2E6B3D1F5A16}" srcOrd="0" destOrd="0" presId="urn:microsoft.com/office/officeart/2005/8/layout/hierarchy1"/>
    <dgm:cxn modelId="{B5ADDF97-B235-4037-AFB3-03769E28367F}" type="presParOf" srcId="{3FEC0DA9-D1D2-434D-B76B-8366FFB11046}" destId="{EF2CBE35-8CEB-47FE-B2E8-7F42E5866D19}" srcOrd="1" destOrd="0" presId="urn:microsoft.com/office/officeart/2005/8/layout/hierarchy1"/>
    <dgm:cxn modelId="{3EEDFEC3-7AF9-43C8-B10C-F57305D869E4}" type="presParOf" srcId="{3C51FD2C-9EA0-4F3C-AC01-77717B3FE56E}" destId="{9CA21617-A698-4329-846B-479E991314F3}" srcOrd="1" destOrd="0" presId="urn:microsoft.com/office/officeart/2005/8/layout/hierarchy1"/>
    <dgm:cxn modelId="{B76F85D3-498E-430F-A264-38F2C10DBBC3}" type="presParOf" srcId="{B3F6A781-4A86-4A2D-8B30-3B83FAE58D5E}" destId="{3190200E-868C-41A4-85E5-7024D2C2DAFD}" srcOrd="3" destOrd="0" presId="urn:microsoft.com/office/officeart/2005/8/layout/hierarchy1"/>
    <dgm:cxn modelId="{F1E3FA98-3F82-46CE-8D5E-0B045F704F55}" type="presParOf" srcId="{3190200E-868C-41A4-85E5-7024D2C2DAFD}" destId="{1CCEBFC9-D573-44BA-9A33-9E6655A43331}" srcOrd="0" destOrd="0" presId="urn:microsoft.com/office/officeart/2005/8/layout/hierarchy1"/>
    <dgm:cxn modelId="{B387C9E2-1746-474E-8DC6-681F17AACAB5}" type="presParOf" srcId="{1CCEBFC9-D573-44BA-9A33-9E6655A43331}" destId="{08CFC4A5-59E8-4FB5-907D-E1CB775F7209}" srcOrd="0" destOrd="0" presId="urn:microsoft.com/office/officeart/2005/8/layout/hierarchy1"/>
    <dgm:cxn modelId="{F89BC918-E93D-454A-8956-CEC66E9F17F9}" type="presParOf" srcId="{1CCEBFC9-D573-44BA-9A33-9E6655A43331}" destId="{505DD948-8329-4DD3-8269-F168E75B6AF1}" srcOrd="1" destOrd="0" presId="urn:microsoft.com/office/officeart/2005/8/layout/hierarchy1"/>
    <dgm:cxn modelId="{18022EB6-FE1A-4800-8F95-F919F07888AF}" type="presParOf" srcId="{3190200E-868C-41A4-85E5-7024D2C2DAFD}" destId="{3A8798F9-B579-48A5-AEE0-54FEFFA3BDCF}" srcOrd="1" destOrd="0" presId="urn:microsoft.com/office/officeart/2005/8/layout/hierarchy1"/>
    <dgm:cxn modelId="{33505848-3E74-4CCD-A2FB-7D5442088891}" type="presParOf" srcId="{B3F6A781-4A86-4A2D-8B30-3B83FAE58D5E}" destId="{DB91E575-B250-4C2F-BF56-0421FB0DD408}" srcOrd="4" destOrd="0" presId="urn:microsoft.com/office/officeart/2005/8/layout/hierarchy1"/>
    <dgm:cxn modelId="{C1695EFC-7D03-45AB-A539-FA2E648D1E93}" type="presParOf" srcId="{DB91E575-B250-4C2F-BF56-0421FB0DD408}" destId="{46669B11-6A5E-4F19-92EA-758CE66B96FF}" srcOrd="0" destOrd="0" presId="urn:microsoft.com/office/officeart/2005/8/layout/hierarchy1"/>
    <dgm:cxn modelId="{60B789C6-C79F-4C3B-853E-2631CA6F6318}" type="presParOf" srcId="{46669B11-6A5E-4F19-92EA-758CE66B96FF}" destId="{AEA03485-70FF-42C3-B476-AA87ACB9A826}" srcOrd="0" destOrd="0" presId="urn:microsoft.com/office/officeart/2005/8/layout/hierarchy1"/>
    <dgm:cxn modelId="{4957BC18-319A-4997-8A15-14252B07B7A3}" type="presParOf" srcId="{46669B11-6A5E-4F19-92EA-758CE66B96FF}" destId="{F58E55CB-BC4B-4F75-856F-A5A7D3602FA0}" srcOrd="1" destOrd="0" presId="urn:microsoft.com/office/officeart/2005/8/layout/hierarchy1"/>
    <dgm:cxn modelId="{E8E56C95-15C8-44AC-8119-EFDDD2A7A043}" type="presParOf" srcId="{DB91E575-B250-4C2F-BF56-0421FB0DD408}" destId="{ABA8DE54-0D6D-4AA6-9A3D-F2614CB79E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C8BF26-504F-41DE-BE0D-5491BE6D00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0A5AAFD1-7539-4CD2-95C8-FC492AB97809}">
      <dgm:prSet/>
      <dgm:spPr/>
      <dgm:t>
        <a:bodyPr/>
        <a:lstStyle/>
        <a:p>
          <a:r>
            <a:rPr lang="pt-BR" b="1"/>
            <a:t>Contexto histórico da violência contra a mulher</a:t>
          </a:r>
          <a:endParaRPr lang="pt-BR"/>
        </a:p>
      </dgm:t>
    </dgm:pt>
    <dgm:pt modelId="{80D137CB-718D-488D-A451-6723275E70E2}" type="parTrans" cxnId="{BADD3D19-ED38-43A7-B0F8-D56517187A72}">
      <dgm:prSet/>
      <dgm:spPr/>
      <dgm:t>
        <a:bodyPr/>
        <a:lstStyle/>
        <a:p>
          <a:endParaRPr lang="pt-BR"/>
        </a:p>
      </dgm:t>
    </dgm:pt>
    <dgm:pt modelId="{C7FA4D32-DEA2-487A-B854-8F44AAD1E622}" type="sibTrans" cxnId="{BADD3D19-ED38-43A7-B0F8-D56517187A72}">
      <dgm:prSet/>
      <dgm:spPr/>
      <dgm:t>
        <a:bodyPr/>
        <a:lstStyle/>
        <a:p>
          <a:endParaRPr lang="pt-BR"/>
        </a:p>
      </dgm:t>
    </dgm:pt>
    <dgm:pt modelId="{C38D0E75-81F5-414D-BFC6-917C137769EF}" type="pres">
      <dgm:prSet presAssocID="{D1C8BF26-504F-41DE-BE0D-5491BE6D0000}" presName="linear" presStyleCnt="0">
        <dgm:presLayoutVars>
          <dgm:animLvl val="lvl"/>
          <dgm:resizeHandles val="exact"/>
        </dgm:presLayoutVars>
      </dgm:prSet>
      <dgm:spPr/>
    </dgm:pt>
    <dgm:pt modelId="{27CD2CCC-DF0F-46E0-A2E2-12B6C629BB31}" type="pres">
      <dgm:prSet presAssocID="{0A5AAFD1-7539-4CD2-95C8-FC492AB9780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ADD3D19-ED38-43A7-B0F8-D56517187A72}" srcId="{D1C8BF26-504F-41DE-BE0D-5491BE6D0000}" destId="{0A5AAFD1-7539-4CD2-95C8-FC492AB97809}" srcOrd="0" destOrd="0" parTransId="{80D137CB-718D-488D-A451-6723275E70E2}" sibTransId="{C7FA4D32-DEA2-487A-B854-8F44AAD1E622}"/>
    <dgm:cxn modelId="{EBF554CC-C206-48FB-9373-2819062C6E36}" type="presOf" srcId="{D1C8BF26-504F-41DE-BE0D-5491BE6D0000}" destId="{C38D0E75-81F5-414D-BFC6-917C137769EF}" srcOrd="0" destOrd="0" presId="urn:microsoft.com/office/officeart/2005/8/layout/vList2"/>
    <dgm:cxn modelId="{66FE23F1-7C6A-454A-B3E8-EDBAED67ACE7}" type="presOf" srcId="{0A5AAFD1-7539-4CD2-95C8-FC492AB97809}" destId="{27CD2CCC-DF0F-46E0-A2E2-12B6C629BB31}" srcOrd="0" destOrd="0" presId="urn:microsoft.com/office/officeart/2005/8/layout/vList2"/>
    <dgm:cxn modelId="{FA6F07B0-2D31-4EC5-8F18-6F7753A6A780}" type="presParOf" srcId="{C38D0E75-81F5-414D-BFC6-917C137769EF}" destId="{27CD2CCC-DF0F-46E0-A2E2-12B6C629BB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729C5F-8021-44F6-A66F-D67BC03701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0B61C98-5435-435A-8F47-09FB68057AF5}">
      <dgm:prSet/>
      <dgm:spPr/>
      <dgm:t>
        <a:bodyPr/>
        <a:lstStyle/>
        <a:p>
          <a:r>
            <a:rPr lang="pt-BR"/>
            <a:t>Construção histórica-social da inferioridade das mulheres</a:t>
          </a:r>
        </a:p>
      </dgm:t>
    </dgm:pt>
    <dgm:pt modelId="{3AE7C0D9-1AC8-4EC2-967E-587CDA3CB3CA}" type="parTrans" cxnId="{FE57DB10-091F-486D-85E4-6B44F46283DC}">
      <dgm:prSet/>
      <dgm:spPr/>
      <dgm:t>
        <a:bodyPr/>
        <a:lstStyle/>
        <a:p>
          <a:endParaRPr lang="pt-BR"/>
        </a:p>
      </dgm:t>
    </dgm:pt>
    <dgm:pt modelId="{E2A3E8F9-EBCF-4AFC-BBC7-3EC720D0E334}" type="sibTrans" cxnId="{FE57DB10-091F-486D-85E4-6B44F46283DC}">
      <dgm:prSet/>
      <dgm:spPr/>
      <dgm:t>
        <a:bodyPr/>
        <a:lstStyle/>
        <a:p>
          <a:endParaRPr lang="pt-BR"/>
        </a:p>
      </dgm:t>
    </dgm:pt>
    <dgm:pt modelId="{AF0DFABC-C451-449B-9FC2-246A61D3CD18}">
      <dgm:prSet/>
      <dgm:spPr/>
      <dgm:t>
        <a:bodyPr/>
        <a:lstStyle/>
        <a:p>
          <a:r>
            <a:rPr lang="pt-BR"/>
            <a:t>Gênesis e regras cristãs (submissão, castidade, silêncio e ignorância)</a:t>
          </a:r>
        </a:p>
      </dgm:t>
    </dgm:pt>
    <dgm:pt modelId="{F801F648-2D9A-4C52-9769-2D48C748C789}" type="parTrans" cxnId="{5C6EA6B5-2DCA-468B-98A4-E8301833618B}">
      <dgm:prSet/>
      <dgm:spPr/>
      <dgm:t>
        <a:bodyPr/>
        <a:lstStyle/>
        <a:p>
          <a:endParaRPr lang="pt-BR"/>
        </a:p>
      </dgm:t>
    </dgm:pt>
    <dgm:pt modelId="{138B335A-5E9B-428F-8E41-2EC09D9C20AF}" type="sibTrans" cxnId="{5C6EA6B5-2DCA-468B-98A4-E8301833618B}">
      <dgm:prSet/>
      <dgm:spPr/>
      <dgm:t>
        <a:bodyPr/>
        <a:lstStyle/>
        <a:p>
          <a:endParaRPr lang="pt-BR"/>
        </a:p>
      </dgm:t>
    </dgm:pt>
    <dgm:pt modelId="{525DA30B-BE43-43CF-A19C-DEFBDE887B4F}">
      <dgm:prSet/>
      <dgm:spPr/>
      <dgm:t>
        <a:bodyPr/>
        <a:lstStyle/>
        <a:p>
          <a:r>
            <a:rPr lang="pt-BR"/>
            <a:t>Século XVIII: era das bruxas – mulher e sua sexualidade como ameaças</a:t>
          </a:r>
        </a:p>
      </dgm:t>
    </dgm:pt>
    <dgm:pt modelId="{14FB1605-AF9E-429A-BEFC-CEF33F140DF9}" type="parTrans" cxnId="{C5CCBE50-8314-41F3-AE69-0D2CDA1AD673}">
      <dgm:prSet/>
      <dgm:spPr/>
      <dgm:t>
        <a:bodyPr/>
        <a:lstStyle/>
        <a:p>
          <a:endParaRPr lang="pt-BR"/>
        </a:p>
      </dgm:t>
    </dgm:pt>
    <dgm:pt modelId="{6A2ACEF9-83CE-497D-9ABE-95A316A2B82B}" type="sibTrans" cxnId="{C5CCBE50-8314-41F3-AE69-0D2CDA1AD673}">
      <dgm:prSet/>
      <dgm:spPr/>
      <dgm:t>
        <a:bodyPr/>
        <a:lstStyle/>
        <a:p>
          <a:endParaRPr lang="pt-BR"/>
        </a:p>
      </dgm:t>
    </dgm:pt>
    <dgm:pt modelId="{C20AF456-1CE3-4D76-AF96-3E1446A7EDB9}">
      <dgm:prSet/>
      <dgm:spPr/>
      <dgm:t>
        <a:bodyPr/>
        <a:lstStyle/>
        <a:p>
          <a:r>
            <a:rPr lang="pt-BR"/>
            <a:t>Século XIX: inferioridade feminina como doença psíquica</a:t>
          </a:r>
        </a:p>
      </dgm:t>
    </dgm:pt>
    <dgm:pt modelId="{8D83EF31-4AB8-4232-B182-B4068ABA7CF0}" type="parTrans" cxnId="{BC651CE0-F71E-4734-8D50-99F3DB3DAD3E}">
      <dgm:prSet/>
      <dgm:spPr/>
      <dgm:t>
        <a:bodyPr/>
        <a:lstStyle/>
        <a:p>
          <a:endParaRPr lang="pt-BR"/>
        </a:p>
      </dgm:t>
    </dgm:pt>
    <dgm:pt modelId="{0073B949-12AB-4858-BF77-1C29BE34F43D}" type="sibTrans" cxnId="{BC651CE0-F71E-4734-8D50-99F3DB3DAD3E}">
      <dgm:prSet/>
      <dgm:spPr/>
      <dgm:t>
        <a:bodyPr/>
        <a:lstStyle/>
        <a:p>
          <a:endParaRPr lang="pt-BR"/>
        </a:p>
      </dgm:t>
    </dgm:pt>
    <dgm:pt modelId="{08ACF3A5-87E8-4056-8A0E-150675BBC820}">
      <dgm:prSet/>
      <dgm:spPr/>
      <dgm:t>
        <a:bodyPr/>
        <a:lstStyle/>
        <a:p>
          <a:r>
            <a:rPr lang="pt-BR" dirty="0"/>
            <a:t>Herança de uma sociedade patriarcal e escravocrata</a:t>
          </a:r>
        </a:p>
        <a:p>
          <a:r>
            <a:rPr lang="pt-BR" dirty="0"/>
            <a:t>Feminismo nasce no final do século XIX com as sufragistas</a:t>
          </a:r>
        </a:p>
      </dgm:t>
    </dgm:pt>
    <dgm:pt modelId="{57770448-3FAE-4CBD-A55F-7A84641323D6}" type="parTrans" cxnId="{05D1F90D-D25F-458C-9905-41DF7BD5718D}">
      <dgm:prSet/>
      <dgm:spPr/>
      <dgm:t>
        <a:bodyPr/>
        <a:lstStyle/>
        <a:p>
          <a:endParaRPr lang="pt-BR"/>
        </a:p>
      </dgm:t>
    </dgm:pt>
    <dgm:pt modelId="{4CED323B-6081-43D2-A43D-861616FB88BD}" type="sibTrans" cxnId="{05D1F90D-D25F-458C-9905-41DF7BD5718D}">
      <dgm:prSet/>
      <dgm:spPr/>
      <dgm:t>
        <a:bodyPr/>
        <a:lstStyle/>
        <a:p>
          <a:endParaRPr lang="pt-BR"/>
        </a:p>
      </dgm:t>
    </dgm:pt>
    <dgm:pt modelId="{93498A25-4E32-4B34-817F-2762EBD628DF}" type="pres">
      <dgm:prSet presAssocID="{3B729C5F-8021-44F6-A66F-D67BC03701B7}" presName="linear" presStyleCnt="0">
        <dgm:presLayoutVars>
          <dgm:animLvl val="lvl"/>
          <dgm:resizeHandles val="exact"/>
        </dgm:presLayoutVars>
      </dgm:prSet>
      <dgm:spPr/>
    </dgm:pt>
    <dgm:pt modelId="{7A0DC1C0-4ED3-40CA-BB09-C27336FAD1A4}" type="pres">
      <dgm:prSet presAssocID="{60B61C98-5435-435A-8F47-09FB68057A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5E36298-1DC2-4812-A5AB-25F4449F581B}" type="pres">
      <dgm:prSet presAssocID="{E2A3E8F9-EBCF-4AFC-BBC7-3EC720D0E334}" presName="spacer" presStyleCnt="0"/>
      <dgm:spPr/>
    </dgm:pt>
    <dgm:pt modelId="{527D8F5B-6359-48F5-8CB9-656BCDCE15BE}" type="pres">
      <dgm:prSet presAssocID="{AF0DFABC-C451-449B-9FC2-246A61D3CD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862C099-07CB-440E-9449-2F4E9AD1A653}" type="pres">
      <dgm:prSet presAssocID="{138B335A-5E9B-428F-8E41-2EC09D9C20AF}" presName="spacer" presStyleCnt="0"/>
      <dgm:spPr/>
    </dgm:pt>
    <dgm:pt modelId="{AF824BF6-4EDB-467C-A6F9-CD0138F337BE}" type="pres">
      <dgm:prSet presAssocID="{525DA30B-BE43-43CF-A19C-DEFBDE887B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8945382-4E7C-42FB-8276-BEE4564ED87D}" type="pres">
      <dgm:prSet presAssocID="{6A2ACEF9-83CE-497D-9ABE-95A316A2B82B}" presName="spacer" presStyleCnt="0"/>
      <dgm:spPr/>
    </dgm:pt>
    <dgm:pt modelId="{A5F4323D-0E11-4C0B-94E4-BA23028A5DEB}" type="pres">
      <dgm:prSet presAssocID="{C20AF456-1CE3-4D76-AF96-3E1446A7EDB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3B2D2A6-60AD-4C13-B705-5775396988BC}" type="pres">
      <dgm:prSet presAssocID="{0073B949-12AB-4858-BF77-1C29BE34F43D}" presName="spacer" presStyleCnt="0"/>
      <dgm:spPr/>
    </dgm:pt>
    <dgm:pt modelId="{2AE7F907-7ED3-4700-BCB2-66965E2E25A7}" type="pres">
      <dgm:prSet presAssocID="{08ACF3A5-87E8-4056-8A0E-150675BBC8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D1F90D-D25F-458C-9905-41DF7BD5718D}" srcId="{3B729C5F-8021-44F6-A66F-D67BC03701B7}" destId="{08ACF3A5-87E8-4056-8A0E-150675BBC820}" srcOrd="4" destOrd="0" parTransId="{57770448-3FAE-4CBD-A55F-7A84641323D6}" sibTransId="{4CED323B-6081-43D2-A43D-861616FB88BD}"/>
    <dgm:cxn modelId="{FE57DB10-091F-486D-85E4-6B44F46283DC}" srcId="{3B729C5F-8021-44F6-A66F-D67BC03701B7}" destId="{60B61C98-5435-435A-8F47-09FB68057AF5}" srcOrd="0" destOrd="0" parTransId="{3AE7C0D9-1AC8-4EC2-967E-587CDA3CB3CA}" sibTransId="{E2A3E8F9-EBCF-4AFC-BBC7-3EC720D0E334}"/>
    <dgm:cxn modelId="{9064A51D-2D7F-4775-BF6C-5CF9E65C1C53}" type="presOf" srcId="{3B729C5F-8021-44F6-A66F-D67BC03701B7}" destId="{93498A25-4E32-4B34-817F-2762EBD628DF}" srcOrd="0" destOrd="0" presId="urn:microsoft.com/office/officeart/2005/8/layout/vList2"/>
    <dgm:cxn modelId="{C5CCBE50-8314-41F3-AE69-0D2CDA1AD673}" srcId="{3B729C5F-8021-44F6-A66F-D67BC03701B7}" destId="{525DA30B-BE43-43CF-A19C-DEFBDE887B4F}" srcOrd="2" destOrd="0" parTransId="{14FB1605-AF9E-429A-BEFC-CEF33F140DF9}" sibTransId="{6A2ACEF9-83CE-497D-9ABE-95A316A2B82B}"/>
    <dgm:cxn modelId="{09731473-D5B6-43C5-94E4-740CFD4E687D}" type="presOf" srcId="{08ACF3A5-87E8-4056-8A0E-150675BBC820}" destId="{2AE7F907-7ED3-4700-BCB2-66965E2E25A7}" srcOrd="0" destOrd="0" presId="urn:microsoft.com/office/officeart/2005/8/layout/vList2"/>
    <dgm:cxn modelId="{5C6EA6B5-2DCA-468B-98A4-E8301833618B}" srcId="{3B729C5F-8021-44F6-A66F-D67BC03701B7}" destId="{AF0DFABC-C451-449B-9FC2-246A61D3CD18}" srcOrd="1" destOrd="0" parTransId="{F801F648-2D9A-4C52-9769-2D48C748C789}" sibTransId="{138B335A-5E9B-428F-8E41-2EC09D9C20AF}"/>
    <dgm:cxn modelId="{95C447BD-8B72-4168-A407-A940852B22AB}" type="presOf" srcId="{C20AF456-1CE3-4D76-AF96-3E1446A7EDB9}" destId="{A5F4323D-0E11-4C0B-94E4-BA23028A5DEB}" srcOrd="0" destOrd="0" presId="urn:microsoft.com/office/officeart/2005/8/layout/vList2"/>
    <dgm:cxn modelId="{4B7BD7C8-8698-42EA-AD08-735239B13720}" type="presOf" srcId="{525DA30B-BE43-43CF-A19C-DEFBDE887B4F}" destId="{AF824BF6-4EDB-467C-A6F9-CD0138F337BE}" srcOrd="0" destOrd="0" presId="urn:microsoft.com/office/officeart/2005/8/layout/vList2"/>
    <dgm:cxn modelId="{0FB0B4DC-A9F2-4874-8CD5-F1C28083CB21}" type="presOf" srcId="{60B61C98-5435-435A-8F47-09FB68057AF5}" destId="{7A0DC1C0-4ED3-40CA-BB09-C27336FAD1A4}" srcOrd="0" destOrd="0" presId="urn:microsoft.com/office/officeart/2005/8/layout/vList2"/>
    <dgm:cxn modelId="{BC651CE0-F71E-4734-8D50-99F3DB3DAD3E}" srcId="{3B729C5F-8021-44F6-A66F-D67BC03701B7}" destId="{C20AF456-1CE3-4D76-AF96-3E1446A7EDB9}" srcOrd="3" destOrd="0" parTransId="{8D83EF31-4AB8-4232-B182-B4068ABA7CF0}" sibTransId="{0073B949-12AB-4858-BF77-1C29BE34F43D}"/>
    <dgm:cxn modelId="{37ACF6EF-8A57-41CF-A99E-D9061C6A03C0}" type="presOf" srcId="{AF0DFABC-C451-449B-9FC2-246A61D3CD18}" destId="{527D8F5B-6359-48F5-8CB9-656BCDCE15BE}" srcOrd="0" destOrd="0" presId="urn:microsoft.com/office/officeart/2005/8/layout/vList2"/>
    <dgm:cxn modelId="{5E99FF77-A1D0-4698-B24A-673930551ACC}" type="presParOf" srcId="{93498A25-4E32-4B34-817F-2762EBD628DF}" destId="{7A0DC1C0-4ED3-40CA-BB09-C27336FAD1A4}" srcOrd="0" destOrd="0" presId="urn:microsoft.com/office/officeart/2005/8/layout/vList2"/>
    <dgm:cxn modelId="{85CD6AA4-95D9-4646-AAA2-9D019F0EACA1}" type="presParOf" srcId="{93498A25-4E32-4B34-817F-2762EBD628DF}" destId="{E5E36298-1DC2-4812-A5AB-25F4449F581B}" srcOrd="1" destOrd="0" presId="urn:microsoft.com/office/officeart/2005/8/layout/vList2"/>
    <dgm:cxn modelId="{981E8052-1318-4098-A3EA-845C05DB322D}" type="presParOf" srcId="{93498A25-4E32-4B34-817F-2762EBD628DF}" destId="{527D8F5B-6359-48F5-8CB9-656BCDCE15BE}" srcOrd="2" destOrd="0" presId="urn:microsoft.com/office/officeart/2005/8/layout/vList2"/>
    <dgm:cxn modelId="{001EC70D-6632-419D-BF1D-1B923AEE926B}" type="presParOf" srcId="{93498A25-4E32-4B34-817F-2762EBD628DF}" destId="{D862C099-07CB-440E-9449-2F4E9AD1A653}" srcOrd="3" destOrd="0" presId="urn:microsoft.com/office/officeart/2005/8/layout/vList2"/>
    <dgm:cxn modelId="{86B3FF72-5420-419A-A340-83658F06EB95}" type="presParOf" srcId="{93498A25-4E32-4B34-817F-2762EBD628DF}" destId="{AF824BF6-4EDB-467C-A6F9-CD0138F337BE}" srcOrd="4" destOrd="0" presId="urn:microsoft.com/office/officeart/2005/8/layout/vList2"/>
    <dgm:cxn modelId="{C5937E17-219B-42B7-B234-093F7AC89C52}" type="presParOf" srcId="{93498A25-4E32-4B34-817F-2762EBD628DF}" destId="{18945382-4E7C-42FB-8276-BEE4564ED87D}" srcOrd="5" destOrd="0" presId="urn:microsoft.com/office/officeart/2005/8/layout/vList2"/>
    <dgm:cxn modelId="{1A67663C-334F-47D7-BC68-2D16C48C6579}" type="presParOf" srcId="{93498A25-4E32-4B34-817F-2762EBD628DF}" destId="{A5F4323D-0E11-4C0B-94E4-BA23028A5DEB}" srcOrd="6" destOrd="0" presId="urn:microsoft.com/office/officeart/2005/8/layout/vList2"/>
    <dgm:cxn modelId="{F6183F77-5F80-4FDE-8F5C-18336DA903CA}" type="presParOf" srcId="{93498A25-4E32-4B34-817F-2762EBD628DF}" destId="{53B2D2A6-60AD-4C13-B705-5775396988BC}" srcOrd="7" destOrd="0" presId="urn:microsoft.com/office/officeart/2005/8/layout/vList2"/>
    <dgm:cxn modelId="{A256EC88-272A-431E-9B50-F309ACB80D42}" type="presParOf" srcId="{93498A25-4E32-4B34-817F-2762EBD628DF}" destId="{2AE7F907-7ED3-4700-BCB2-66965E2E25A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190409-261C-4DFD-B426-5646A541E6A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CA783FA-E69C-45A7-9484-64C84D364C6E}">
      <dgm:prSet/>
      <dgm:spPr/>
      <dgm:t>
        <a:bodyPr/>
        <a:lstStyle/>
        <a:p>
          <a:r>
            <a:rPr lang="pt-BR"/>
            <a:t>-VOCÊ É A FAVOR DA IGUALDADE DE DIREITOS ENTRE HOMENS E MULHERES?</a:t>
          </a:r>
          <a:endParaRPr lang="en-US"/>
        </a:p>
      </dgm:t>
    </dgm:pt>
    <dgm:pt modelId="{B71111B4-318A-4795-AF69-52B81B7E312B}" type="parTrans" cxnId="{4864F6F8-5BCF-4511-82E7-43E011E26749}">
      <dgm:prSet/>
      <dgm:spPr/>
      <dgm:t>
        <a:bodyPr/>
        <a:lstStyle/>
        <a:p>
          <a:endParaRPr lang="en-US"/>
        </a:p>
      </dgm:t>
    </dgm:pt>
    <dgm:pt modelId="{57A4F331-03B8-403F-B09C-DC2C19FAE58D}" type="sibTrans" cxnId="{4864F6F8-5BCF-4511-82E7-43E011E26749}">
      <dgm:prSet/>
      <dgm:spPr/>
      <dgm:t>
        <a:bodyPr/>
        <a:lstStyle/>
        <a:p>
          <a:endParaRPr lang="en-US"/>
        </a:p>
      </dgm:t>
    </dgm:pt>
    <dgm:pt modelId="{CDEBE915-FD62-4560-80A0-CE1163C5F7E9}">
      <dgm:prSet/>
      <dgm:spPr/>
      <dgm:t>
        <a:bodyPr/>
        <a:lstStyle/>
        <a:p>
          <a:r>
            <a:rPr lang="pt-BR"/>
            <a:t>-VOCÊ É A FAVOR QUE MULHERES ACESSEM EM IGUALDADE DE CONDIÇÕES OS MESMOS ESPAÇOS QUE OS HOMENS?</a:t>
          </a:r>
          <a:endParaRPr lang="en-US"/>
        </a:p>
      </dgm:t>
    </dgm:pt>
    <dgm:pt modelId="{B6FDC115-517A-43A1-8B5F-01D0CAF22AAC}" type="parTrans" cxnId="{6A01D99B-3CC0-4DED-A05E-CD8316E581A8}">
      <dgm:prSet/>
      <dgm:spPr/>
      <dgm:t>
        <a:bodyPr/>
        <a:lstStyle/>
        <a:p>
          <a:endParaRPr lang="en-US"/>
        </a:p>
      </dgm:t>
    </dgm:pt>
    <dgm:pt modelId="{D7DA7C80-F994-48C2-900B-D312CBF7FE33}" type="sibTrans" cxnId="{6A01D99B-3CC0-4DED-A05E-CD8316E581A8}">
      <dgm:prSet/>
      <dgm:spPr/>
      <dgm:t>
        <a:bodyPr/>
        <a:lstStyle/>
        <a:p>
          <a:endParaRPr lang="en-US"/>
        </a:p>
      </dgm:t>
    </dgm:pt>
    <dgm:pt modelId="{C5FD21B2-0C68-43B3-AA55-724C94B835AD}">
      <dgm:prSet/>
      <dgm:spPr/>
      <dgm:t>
        <a:bodyPr/>
        <a:lstStyle/>
        <a:p>
          <a:r>
            <a:rPr lang="pt-BR"/>
            <a:t>-VOCÊ SE INDIGNA CONTRA A VIOLÊNCIA CONTRA AS MULHERES?</a:t>
          </a:r>
          <a:endParaRPr lang="en-US"/>
        </a:p>
      </dgm:t>
    </dgm:pt>
    <dgm:pt modelId="{5DE1FF7C-01FB-4542-8551-E8D1F57B60D1}" type="parTrans" cxnId="{C6873B51-5D61-46A7-B153-C9D9458FBFB4}">
      <dgm:prSet/>
      <dgm:spPr/>
      <dgm:t>
        <a:bodyPr/>
        <a:lstStyle/>
        <a:p>
          <a:endParaRPr lang="en-US"/>
        </a:p>
      </dgm:t>
    </dgm:pt>
    <dgm:pt modelId="{F0B1C133-3179-454B-8468-291532EC168F}" type="sibTrans" cxnId="{C6873B51-5D61-46A7-B153-C9D9458FBFB4}">
      <dgm:prSet/>
      <dgm:spPr/>
      <dgm:t>
        <a:bodyPr/>
        <a:lstStyle/>
        <a:p>
          <a:endParaRPr lang="en-US"/>
        </a:p>
      </dgm:t>
    </dgm:pt>
    <dgm:pt modelId="{09DD25D0-41C1-4B35-9C2B-DF50856B7DCF}" type="pres">
      <dgm:prSet presAssocID="{7F190409-261C-4DFD-B426-5646A541E6A8}" presName="linear" presStyleCnt="0">
        <dgm:presLayoutVars>
          <dgm:animLvl val="lvl"/>
          <dgm:resizeHandles val="exact"/>
        </dgm:presLayoutVars>
      </dgm:prSet>
      <dgm:spPr/>
    </dgm:pt>
    <dgm:pt modelId="{A7009DA6-E247-4899-AFD3-52DAF0F8DBDF}" type="pres">
      <dgm:prSet presAssocID="{4CA783FA-E69C-45A7-9484-64C84D364C6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6040C4C-C985-41FE-ACB3-5DEAC0FFC019}" type="pres">
      <dgm:prSet presAssocID="{57A4F331-03B8-403F-B09C-DC2C19FAE58D}" presName="spacer" presStyleCnt="0"/>
      <dgm:spPr/>
    </dgm:pt>
    <dgm:pt modelId="{4AB1F219-3D3D-44ED-B9F7-E84D788A1249}" type="pres">
      <dgm:prSet presAssocID="{CDEBE915-FD62-4560-80A0-CE1163C5F7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A58AD6-22C6-4AAA-B4C5-8CC6691575D9}" type="pres">
      <dgm:prSet presAssocID="{D7DA7C80-F994-48C2-900B-D312CBF7FE33}" presName="spacer" presStyleCnt="0"/>
      <dgm:spPr/>
    </dgm:pt>
    <dgm:pt modelId="{4AF12516-CB78-42A8-9327-711ADA97A99D}" type="pres">
      <dgm:prSet presAssocID="{C5FD21B2-0C68-43B3-AA55-724C94B835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75203A-75DF-4202-AF02-EAB47416788C}" type="presOf" srcId="{CDEBE915-FD62-4560-80A0-CE1163C5F7E9}" destId="{4AB1F219-3D3D-44ED-B9F7-E84D788A1249}" srcOrd="0" destOrd="0" presId="urn:microsoft.com/office/officeart/2005/8/layout/vList2"/>
    <dgm:cxn modelId="{C6873B51-5D61-46A7-B153-C9D9458FBFB4}" srcId="{7F190409-261C-4DFD-B426-5646A541E6A8}" destId="{C5FD21B2-0C68-43B3-AA55-724C94B835AD}" srcOrd="2" destOrd="0" parTransId="{5DE1FF7C-01FB-4542-8551-E8D1F57B60D1}" sibTransId="{F0B1C133-3179-454B-8468-291532EC168F}"/>
    <dgm:cxn modelId="{A4E03853-20A2-4565-8BC3-02ED09AF6F6C}" type="presOf" srcId="{C5FD21B2-0C68-43B3-AA55-724C94B835AD}" destId="{4AF12516-CB78-42A8-9327-711ADA97A99D}" srcOrd="0" destOrd="0" presId="urn:microsoft.com/office/officeart/2005/8/layout/vList2"/>
    <dgm:cxn modelId="{EFA1D186-0FAB-4EDA-A0A0-0DD91A672652}" type="presOf" srcId="{7F190409-261C-4DFD-B426-5646A541E6A8}" destId="{09DD25D0-41C1-4B35-9C2B-DF50856B7DCF}" srcOrd="0" destOrd="0" presId="urn:microsoft.com/office/officeart/2005/8/layout/vList2"/>
    <dgm:cxn modelId="{6A01D99B-3CC0-4DED-A05E-CD8316E581A8}" srcId="{7F190409-261C-4DFD-B426-5646A541E6A8}" destId="{CDEBE915-FD62-4560-80A0-CE1163C5F7E9}" srcOrd="1" destOrd="0" parTransId="{B6FDC115-517A-43A1-8B5F-01D0CAF22AAC}" sibTransId="{D7DA7C80-F994-48C2-900B-D312CBF7FE33}"/>
    <dgm:cxn modelId="{F0082BD4-25C4-474F-AE4E-C56FDC4C0F2A}" type="presOf" srcId="{4CA783FA-E69C-45A7-9484-64C84D364C6E}" destId="{A7009DA6-E247-4899-AFD3-52DAF0F8DBDF}" srcOrd="0" destOrd="0" presId="urn:microsoft.com/office/officeart/2005/8/layout/vList2"/>
    <dgm:cxn modelId="{4864F6F8-5BCF-4511-82E7-43E011E26749}" srcId="{7F190409-261C-4DFD-B426-5646A541E6A8}" destId="{4CA783FA-E69C-45A7-9484-64C84D364C6E}" srcOrd="0" destOrd="0" parTransId="{B71111B4-318A-4795-AF69-52B81B7E312B}" sibTransId="{57A4F331-03B8-403F-B09C-DC2C19FAE58D}"/>
    <dgm:cxn modelId="{7AED22FE-3275-4015-BC97-B99EB505B0E2}" type="presParOf" srcId="{09DD25D0-41C1-4B35-9C2B-DF50856B7DCF}" destId="{A7009DA6-E247-4899-AFD3-52DAF0F8DBDF}" srcOrd="0" destOrd="0" presId="urn:microsoft.com/office/officeart/2005/8/layout/vList2"/>
    <dgm:cxn modelId="{BF60934C-C61A-46D6-82ED-5B50433AA712}" type="presParOf" srcId="{09DD25D0-41C1-4B35-9C2B-DF50856B7DCF}" destId="{16040C4C-C985-41FE-ACB3-5DEAC0FFC019}" srcOrd="1" destOrd="0" presId="urn:microsoft.com/office/officeart/2005/8/layout/vList2"/>
    <dgm:cxn modelId="{8543B240-F4D4-4BEA-9DFB-C663E759CDD0}" type="presParOf" srcId="{09DD25D0-41C1-4B35-9C2B-DF50856B7DCF}" destId="{4AB1F219-3D3D-44ED-B9F7-E84D788A1249}" srcOrd="2" destOrd="0" presId="urn:microsoft.com/office/officeart/2005/8/layout/vList2"/>
    <dgm:cxn modelId="{39B5A20E-DA8E-4E8F-B495-908624CA39DB}" type="presParOf" srcId="{09DD25D0-41C1-4B35-9C2B-DF50856B7DCF}" destId="{BAA58AD6-22C6-4AAA-B4C5-8CC6691575D9}" srcOrd="3" destOrd="0" presId="urn:microsoft.com/office/officeart/2005/8/layout/vList2"/>
    <dgm:cxn modelId="{1EE664C8-7213-4C0D-8061-29B649977081}" type="presParOf" srcId="{09DD25D0-41C1-4B35-9C2B-DF50856B7DCF}" destId="{4AF12516-CB78-42A8-9327-711ADA97A9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4027CA-5BB7-47F1-B0B7-AC779EB64D45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96CF67-B32E-4F81-AFF5-87F9DD13D5E3}">
      <dgm:prSet/>
      <dgm:spPr/>
      <dgm:t>
        <a:bodyPr/>
        <a:lstStyle/>
        <a:p>
          <a:r>
            <a:rPr lang="pt-BR"/>
            <a:t>A culpa nunca é da vítima, não importa que roupa ela usava ou qualquer outro julgamento moral. </a:t>
          </a:r>
          <a:endParaRPr lang="en-US"/>
        </a:p>
      </dgm:t>
    </dgm:pt>
    <dgm:pt modelId="{23B4B4B8-260B-41CE-9EE5-316817570C6C}" type="parTrans" cxnId="{0E222288-E81F-431D-94E4-47C16DA0F031}">
      <dgm:prSet/>
      <dgm:spPr/>
      <dgm:t>
        <a:bodyPr/>
        <a:lstStyle/>
        <a:p>
          <a:endParaRPr lang="en-US"/>
        </a:p>
      </dgm:t>
    </dgm:pt>
    <dgm:pt modelId="{DDF87649-DEE5-4C31-8784-DA113D229C29}" type="sibTrans" cxnId="{0E222288-E81F-431D-94E4-47C16DA0F031}">
      <dgm:prSet/>
      <dgm:spPr/>
      <dgm:t>
        <a:bodyPr/>
        <a:lstStyle/>
        <a:p>
          <a:endParaRPr lang="en-US"/>
        </a:p>
      </dgm:t>
    </dgm:pt>
    <dgm:pt modelId="{CF24A0A2-7C95-428D-9921-478DE153C40D}">
      <dgm:prSet/>
      <dgm:spPr/>
      <dgm:t>
        <a:bodyPr/>
        <a:lstStyle/>
        <a:p>
          <a:r>
            <a:rPr lang="pt-BR" dirty="0"/>
            <a:t>O VIOLENTADOR NÃO É DOENTE! (salvo comprovação por laudo).</a:t>
          </a:r>
          <a:endParaRPr lang="en-US" dirty="0"/>
        </a:p>
      </dgm:t>
    </dgm:pt>
    <dgm:pt modelId="{A5CBCCC0-6FF1-436B-9101-1F02AC82E5B2}" type="parTrans" cxnId="{1F10CD2C-EF7E-42D6-AB7C-C949C8F4C502}">
      <dgm:prSet/>
      <dgm:spPr/>
      <dgm:t>
        <a:bodyPr/>
        <a:lstStyle/>
        <a:p>
          <a:endParaRPr lang="en-US"/>
        </a:p>
      </dgm:t>
    </dgm:pt>
    <dgm:pt modelId="{C96990B5-2CA7-4552-9B84-AB0F495B093D}" type="sibTrans" cxnId="{1F10CD2C-EF7E-42D6-AB7C-C949C8F4C502}">
      <dgm:prSet/>
      <dgm:spPr/>
      <dgm:t>
        <a:bodyPr/>
        <a:lstStyle/>
        <a:p>
          <a:endParaRPr lang="en-US"/>
        </a:p>
      </dgm:t>
    </dgm:pt>
    <dgm:pt modelId="{1BBE38BB-A571-4A6C-ABAC-086B1523F5B9}">
      <dgm:prSet/>
      <dgm:spPr/>
      <dgm:t>
        <a:bodyPr/>
        <a:lstStyle/>
        <a:p>
          <a:r>
            <a:rPr lang="pt-BR" dirty="0"/>
            <a:t>Os maiores aliados da violência contra a mulher são o silêncio e o medo.</a:t>
          </a:r>
          <a:endParaRPr lang="en-US" dirty="0"/>
        </a:p>
      </dgm:t>
    </dgm:pt>
    <dgm:pt modelId="{DBB81880-74A9-42F2-A58D-B28BBAAF44A4}" type="parTrans" cxnId="{CE822B0B-93A0-471C-95C9-EDBE66B2EC1C}">
      <dgm:prSet/>
      <dgm:spPr/>
      <dgm:t>
        <a:bodyPr/>
        <a:lstStyle/>
        <a:p>
          <a:endParaRPr lang="en-US"/>
        </a:p>
      </dgm:t>
    </dgm:pt>
    <dgm:pt modelId="{88D2E9FD-2D49-424F-A2A0-7B9F67B24757}" type="sibTrans" cxnId="{CE822B0B-93A0-471C-95C9-EDBE66B2EC1C}">
      <dgm:prSet/>
      <dgm:spPr/>
      <dgm:t>
        <a:bodyPr/>
        <a:lstStyle/>
        <a:p>
          <a:endParaRPr lang="en-US"/>
        </a:p>
      </dgm:t>
    </dgm:pt>
    <dgm:pt modelId="{28B662AF-ADBA-4487-B114-8B9A537318B6}" type="pres">
      <dgm:prSet presAssocID="{644027CA-5BB7-47F1-B0B7-AC779EB64D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BA73FD-7784-476E-BF94-EFFBF4DE710B}" type="pres">
      <dgm:prSet presAssocID="{DE96CF67-B32E-4F81-AFF5-87F9DD13D5E3}" presName="hierRoot1" presStyleCnt="0"/>
      <dgm:spPr/>
    </dgm:pt>
    <dgm:pt modelId="{264BD22D-83A5-43E4-9896-8E886253D4BF}" type="pres">
      <dgm:prSet presAssocID="{DE96CF67-B32E-4F81-AFF5-87F9DD13D5E3}" presName="composite" presStyleCnt="0"/>
      <dgm:spPr/>
    </dgm:pt>
    <dgm:pt modelId="{AB2F4DA7-B728-4510-BD22-C29D7B4A9197}" type="pres">
      <dgm:prSet presAssocID="{DE96CF67-B32E-4F81-AFF5-87F9DD13D5E3}" presName="background" presStyleLbl="node0" presStyleIdx="0" presStyleCnt="3"/>
      <dgm:spPr/>
    </dgm:pt>
    <dgm:pt modelId="{BBB9CEAB-BF55-499A-9A8C-1D1656F0FEC4}" type="pres">
      <dgm:prSet presAssocID="{DE96CF67-B32E-4F81-AFF5-87F9DD13D5E3}" presName="text" presStyleLbl="fgAcc0" presStyleIdx="0" presStyleCnt="3">
        <dgm:presLayoutVars>
          <dgm:chPref val="3"/>
        </dgm:presLayoutVars>
      </dgm:prSet>
      <dgm:spPr/>
    </dgm:pt>
    <dgm:pt modelId="{6BDB8DF5-D1AC-4D75-889C-5709A3941CA7}" type="pres">
      <dgm:prSet presAssocID="{DE96CF67-B32E-4F81-AFF5-87F9DD13D5E3}" presName="hierChild2" presStyleCnt="0"/>
      <dgm:spPr/>
    </dgm:pt>
    <dgm:pt modelId="{0130DE72-81AF-4472-8823-6F29AB75AB64}" type="pres">
      <dgm:prSet presAssocID="{CF24A0A2-7C95-428D-9921-478DE153C40D}" presName="hierRoot1" presStyleCnt="0"/>
      <dgm:spPr/>
    </dgm:pt>
    <dgm:pt modelId="{487C1A00-5594-449E-B34A-CEBB0349E945}" type="pres">
      <dgm:prSet presAssocID="{CF24A0A2-7C95-428D-9921-478DE153C40D}" presName="composite" presStyleCnt="0"/>
      <dgm:spPr/>
    </dgm:pt>
    <dgm:pt modelId="{7BF983BD-D096-4C80-8B37-14CF6FE36312}" type="pres">
      <dgm:prSet presAssocID="{CF24A0A2-7C95-428D-9921-478DE153C40D}" presName="background" presStyleLbl="node0" presStyleIdx="1" presStyleCnt="3"/>
      <dgm:spPr/>
    </dgm:pt>
    <dgm:pt modelId="{D3E6509E-77A9-42F0-9768-199BEE7B3B73}" type="pres">
      <dgm:prSet presAssocID="{CF24A0A2-7C95-428D-9921-478DE153C40D}" presName="text" presStyleLbl="fgAcc0" presStyleIdx="1" presStyleCnt="3">
        <dgm:presLayoutVars>
          <dgm:chPref val="3"/>
        </dgm:presLayoutVars>
      </dgm:prSet>
      <dgm:spPr/>
    </dgm:pt>
    <dgm:pt modelId="{D4535B39-14C5-407D-96AB-74FEBBB8F6D1}" type="pres">
      <dgm:prSet presAssocID="{CF24A0A2-7C95-428D-9921-478DE153C40D}" presName="hierChild2" presStyleCnt="0"/>
      <dgm:spPr/>
    </dgm:pt>
    <dgm:pt modelId="{C89AEDB3-57A1-496E-9AD4-5F5273A82733}" type="pres">
      <dgm:prSet presAssocID="{1BBE38BB-A571-4A6C-ABAC-086B1523F5B9}" presName="hierRoot1" presStyleCnt="0"/>
      <dgm:spPr/>
    </dgm:pt>
    <dgm:pt modelId="{CCF20952-CC0E-4FDE-BD42-8BD189B29341}" type="pres">
      <dgm:prSet presAssocID="{1BBE38BB-A571-4A6C-ABAC-086B1523F5B9}" presName="composite" presStyleCnt="0"/>
      <dgm:spPr/>
    </dgm:pt>
    <dgm:pt modelId="{CB4D46BA-95D0-4877-BCFB-5922CE4D65E6}" type="pres">
      <dgm:prSet presAssocID="{1BBE38BB-A571-4A6C-ABAC-086B1523F5B9}" presName="background" presStyleLbl="node0" presStyleIdx="2" presStyleCnt="3"/>
      <dgm:spPr/>
    </dgm:pt>
    <dgm:pt modelId="{E884F46F-0EB1-449E-8BC4-3AABCC656F66}" type="pres">
      <dgm:prSet presAssocID="{1BBE38BB-A571-4A6C-ABAC-086B1523F5B9}" presName="text" presStyleLbl="fgAcc0" presStyleIdx="2" presStyleCnt="3">
        <dgm:presLayoutVars>
          <dgm:chPref val="3"/>
        </dgm:presLayoutVars>
      </dgm:prSet>
      <dgm:spPr/>
    </dgm:pt>
    <dgm:pt modelId="{34357419-660F-4F27-935F-9A8234755764}" type="pres">
      <dgm:prSet presAssocID="{1BBE38BB-A571-4A6C-ABAC-086B1523F5B9}" presName="hierChild2" presStyleCnt="0"/>
      <dgm:spPr/>
    </dgm:pt>
  </dgm:ptLst>
  <dgm:cxnLst>
    <dgm:cxn modelId="{CE822B0B-93A0-471C-95C9-EDBE66B2EC1C}" srcId="{644027CA-5BB7-47F1-B0B7-AC779EB64D45}" destId="{1BBE38BB-A571-4A6C-ABAC-086B1523F5B9}" srcOrd="2" destOrd="0" parTransId="{DBB81880-74A9-42F2-A58D-B28BBAAF44A4}" sibTransId="{88D2E9FD-2D49-424F-A2A0-7B9F67B24757}"/>
    <dgm:cxn modelId="{1F10CD2C-EF7E-42D6-AB7C-C949C8F4C502}" srcId="{644027CA-5BB7-47F1-B0B7-AC779EB64D45}" destId="{CF24A0A2-7C95-428D-9921-478DE153C40D}" srcOrd="1" destOrd="0" parTransId="{A5CBCCC0-6FF1-436B-9101-1F02AC82E5B2}" sibTransId="{C96990B5-2CA7-4552-9B84-AB0F495B093D}"/>
    <dgm:cxn modelId="{B3ED515E-D511-4156-977C-838DF673174E}" type="presOf" srcId="{1BBE38BB-A571-4A6C-ABAC-086B1523F5B9}" destId="{E884F46F-0EB1-449E-8BC4-3AABCC656F66}" srcOrd="0" destOrd="0" presId="urn:microsoft.com/office/officeart/2005/8/layout/hierarchy1"/>
    <dgm:cxn modelId="{B4E5745E-707C-434E-99E4-4427975933E6}" type="presOf" srcId="{DE96CF67-B32E-4F81-AFF5-87F9DD13D5E3}" destId="{BBB9CEAB-BF55-499A-9A8C-1D1656F0FEC4}" srcOrd="0" destOrd="0" presId="urn:microsoft.com/office/officeart/2005/8/layout/hierarchy1"/>
    <dgm:cxn modelId="{2D4F7876-D4A0-4F71-9A6C-A391761059E6}" type="presOf" srcId="{644027CA-5BB7-47F1-B0B7-AC779EB64D45}" destId="{28B662AF-ADBA-4487-B114-8B9A537318B6}" srcOrd="0" destOrd="0" presId="urn:microsoft.com/office/officeart/2005/8/layout/hierarchy1"/>
    <dgm:cxn modelId="{4D78727F-1D72-4551-8A79-E072FB3822C2}" type="presOf" srcId="{CF24A0A2-7C95-428D-9921-478DE153C40D}" destId="{D3E6509E-77A9-42F0-9768-199BEE7B3B73}" srcOrd="0" destOrd="0" presId="urn:microsoft.com/office/officeart/2005/8/layout/hierarchy1"/>
    <dgm:cxn modelId="{0E222288-E81F-431D-94E4-47C16DA0F031}" srcId="{644027CA-5BB7-47F1-B0B7-AC779EB64D45}" destId="{DE96CF67-B32E-4F81-AFF5-87F9DD13D5E3}" srcOrd="0" destOrd="0" parTransId="{23B4B4B8-260B-41CE-9EE5-316817570C6C}" sibTransId="{DDF87649-DEE5-4C31-8784-DA113D229C29}"/>
    <dgm:cxn modelId="{C984CE97-2902-498D-8385-6C161C14A87A}" type="presParOf" srcId="{28B662AF-ADBA-4487-B114-8B9A537318B6}" destId="{04BA73FD-7784-476E-BF94-EFFBF4DE710B}" srcOrd="0" destOrd="0" presId="urn:microsoft.com/office/officeart/2005/8/layout/hierarchy1"/>
    <dgm:cxn modelId="{E417463D-FB79-4296-9C10-1DAD0F012ADC}" type="presParOf" srcId="{04BA73FD-7784-476E-BF94-EFFBF4DE710B}" destId="{264BD22D-83A5-43E4-9896-8E886253D4BF}" srcOrd="0" destOrd="0" presId="urn:microsoft.com/office/officeart/2005/8/layout/hierarchy1"/>
    <dgm:cxn modelId="{53301AF0-C4BC-4B0C-B3CD-F8239D027B6C}" type="presParOf" srcId="{264BD22D-83A5-43E4-9896-8E886253D4BF}" destId="{AB2F4DA7-B728-4510-BD22-C29D7B4A9197}" srcOrd="0" destOrd="0" presId="urn:microsoft.com/office/officeart/2005/8/layout/hierarchy1"/>
    <dgm:cxn modelId="{6CB684B5-44A6-4D07-8E42-6DBA14DD6ABF}" type="presParOf" srcId="{264BD22D-83A5-43E4-9896-8E886253D4BF}" destId="{BBB9CEAB-BF55-499A-9A8C-1D1656F0FEC4}" srcOrd="1" destOrd="0" presId="urn:microsoft.com/office/officeart/2005/8/layout/hierarchy1"/>
    <dgm:cxn modelId="{32AE0B1F-490A-4FFE-AC57-2EA63BDBAECB}" type="presParOf" srcId="{04BA73FD-7784-476E-BF94-EFFBF4DE710B}" destId="{6BDB8DF5-D1AC-4D75-889C-5709A3941CA7}" srcOrd="1" destOrd="0" presId="urn:microsoft.com/office/officeart/2005/8/layout/hierarchy1"/>
    <dgm:cxn modelId="{CEE2D484-677E-4BF0-A530-252EF2CA6841}" type="presParOf" srcId="{28B662AF-ADBA-4487-B114-8B9A537318B6}" destId="{0130DE72-81AF-4472-8823-6F29AB75AB64}" srcOrd="1" destOrd="0" presId="urn:microsoft.com/office/officeart/2005/8/layout/hierarchy1"/>
    <dgm:cxn modelId="{7DE2511B-8415-4840-9B40-0CBBF740E24B}" type="presParOf" srcId="{0130DE72-81AF-4472-8823-6F29AB75AB64}" destId="{487C1A00-5594-449E-B34A-CEBB0349E945}" srcOrd="0" destOrd="0" presId="urn:microsoft.com/office/officeart/2005/8/layout/hierarchy1"/>
    <dgm:cxn modelId="{5F4B7F3C-D595-4F85-A051-900975528D5E}" type="presParOf" srcId="{487C1A00-5594-449E-B34A-CEBB0349E945}" destId="{7BF983BD-D096-4C80-8B37-14CF6FE36312}" srcOrd="0" destOrd="0" presId="urn:microsoft.com/office/officeart/2005/8/layout/hierarchy1"/>
    <dgm:cxn modelId="{45C8E78B-DE67-4412-B2FD-2ADD0CC087BB}" type="presParOf" srcId="{487C1A00-5594-449E-B34A-CEBB0349E945}" destId="{D3E6509E-77A9-42F0-9768-199BEE7B3B73}" srcOrd="1" destOrd="0" presId="urn:microsoft.com/office/officeart/2005/8/layout/hierarchy1"/>
    <dgm:cxn modelId="{6796CFDD-C3DD-4BE0-A5A6-331EBD725AE9}" type="presParOf" srcId="{0130DE72-81AF-4472-8823-6F29AB75AB64}" destId="{D4535B39-14C5-407D-96AB-74FEBBB8F6D1}" srcOrd="1" destOrd="0" presId="urn:microsoft.com/office/officeart/2005/8/layout/hierarchy1"/>
    <dgm:cxn modelId="{BD91B288-5140-447B-B7F9-07DAFBE9249A}" type="presParOf" srcId="{28B662AF-ADBA-4487-B114-8B9A537318B6}" destId="{C89AEDB3-57A1-496E-9AD4-5F5273A82733}" srcOrd="2" destOrd="0" presId="urn:microsoft.com/office/officeart/2005/8/layout/hierarchy1"/>
    <dgm:cxn modelId="{6F262E48-F7C4-4D1D-8261-5A718AEB7CAA}" type="presParOf" srcId="{C89AEDB3-57A1-496E-9AD4-5F5273A82733}" destId="{CCF20952-CC0E-4FDE-BD42-8BD189B29341}" srcOrd="0" destOrd="0" presId="urn:microsoft.com/office/officeart/2005/8/layout/hierarchy1"/>
    <dgm:cxn modelId="{663425C2-F5A9-4F7E-97F8-81724A0A2373}" type="presParOf" srcId="{CCF20952-CC0E-4FDE-BD42-8BD189B29341}" destId="{CB4D46BA-95D0-4877-BCFB-5922CE4D65E6}" srcOrd="0" destOrd="0" presId="urn:microsoft.com/office/officeart/2005/8/layout/hierarchy1"/>
    <dgm:cxn modelId="{ADC03078-6DEA-4D8E-BB18-264C935BD09A}" type="presParOf" srcId="{CCF20952-CC0E-4FDE-BD42-8BD189B29341}" destId="{E884F46F-0EB1-449E-8BC4-3AABCC656F66}" srcOrd="1" destOrd="0" presId="urn:microsoft.com/office/officeart/2005/8/layout/hierarchy1"/>
    <dgm:cxn modelId="{B37E4C49-1DB1-46BB-BED9-A230C8205612}" type="presParOf" srcId="{C89AEDB3-57A1-496E-9AD4-5F5273A82733}" destId="{34357419-660F-4F27-935F-9A82347557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11FDB9-F88C-4C68-B81E-42730C249D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A20EAD5-816A-45C0-A3F1-4CB9E9B5C658}">
      <dgm:prSet/>
      <dgm:spPr/>
      <dgm:t>
        <a:bodyPr/>
        <a:lstStyle/>
        <a:p>
          <a:r>
            <a:rPr lang="en-US"/>
            <a:t>Margarete Pedroso</a:t>
          </a:r>
        </a:p>
      </dgm:t>
    </dgm:pt>
    <dgm:pt modelId="{832BF1F5-23C9-491A-87C6-00E3063935D3}" type="parTrans" cxnId="{84799956-B389-46E8-93A4-035BF412A389}">
      <dgm:prSet/>
      <dgm:spPr/>
      <dgm:t>
        <a:bodyPr/>
        <a:lstStyle/>
        <a:p>
          <a:endParaRPr lang="en-US"/>
        </a:p>
      </dgm:t>
    </dgm:pt>
    <dgm:pt modelId="{5C7EE860-3E26-49CE-8A2B-C7724EEDFA81}" type="sibTrans" cxnId="{84799956-B389-46E8-93A4-035BF412A389}">
      <dgm:prSet/>
      <dgm:spPr/>
      <dgm:t>
        <a:bodyPr/>
        <a:lstStyle/>
        <a:p>
          <a:endParaRPr lang="en-US"/>
        </a:p>
      </dgm:t>
    </dgm:pt>
    <dgm:pt modelId="{37E85F9C-006F-4009-BC72-35E953462D48}">
      <dgm:prSet/>
      <dgm:spPr/>
      <dgm:t>
        <a:bodyPr/>
        <a:lstStyle/>
        <a:p>
          <a:r>
            <a:rPr lang="en-US"/>
            <a:t>Instagram: margarete.pedroso2</a:t>
          </a:r>
        </a:p>
      </dgm:t>
    </dgm:pt>
    <dgm:pt modelId="{901E05A7-71F9-4DA4-8F9B-01EF33196668}" type="parTrans" cxnId="{0F44B55C-5048-48EC-9326-B39A1C625102}">
      <dgm:prSet/>
      <dgm:spPr/>
      <dgm:t>
        <a:bodyPr/>
        <a:lstStyle/>
        <a:p>
          <a:endParaRPr lang="en-US"/>
        </a:p>
      </dgm:t>
    </dgm:pt>
    <dgm:pt modelId="{2BE6EF19-CCEB-427D-A054-C78DE0A419A8}" type="sibTrans" cxnId="{0F44B55C-5048-48EC-9326-B39A1C625102}">
      <dgm:prSet/>
      <dgm:spPr/>
      <dgm:t>
        <a:bodyPr/>
        <a:lstStyle/>
        <a:p>
          <a:endParaRPr lang="en-US"/>
        </a:p>
      </dgm:t>
    </dgm:pt>
    <dgm:pt modelId="{68D2B884-C6F2-4696-909D-4BFED8E15352}" type="pres">
      <dgm:prSet presAssocID="{5511FDB9-F88C-4C68-B81E-42730C249D36}" presName="vert0" presStyleCnt="0">
        <dgm:presLayoutVars>
          <dgm:dir/>
          <dgm:animOne val="branch"/>
          <dgm:animLvl val="lvl"/>
        </dgm:presLayoutVars>
      </dgm:prSet>
      <dgm:spPr/>
    </dgm:pt>
    <dgm:pt modelId="{1538009F-5E50-4217-91AD-68C35350BC3E}" type="pres">
      <dgm:prSet presAssocID="{0A20EAD5-816A-45C0-A3F1-4CB9E9B5C658}" presName="thickLine" presStyleLbl="alignNode1" presStyleIdx="0" presStyleCnt="2"/>
      <dgm:spPr/>
    </dgm:pt>
    <dgm:pt modelId="{A537A223-9845-4D04-A38E-20A51F04ADFE}" type="pres">
      <dgm:prSet presAssocID="{0A20EAD5-816A-45C0-A3F1-4CB9E9B5C658}" presName="horz1" presStyleCnt="0"/>
      <dgm:spPr/>
    </dgm:pt>
    <dgm:pt modelId="{C358E9EC-02A8-46CC-8039-58E7B237516F}" type="pres">
      <dgm:prSet presAssocID="{0A20EAD5-816A-45C0-A3F1-4CB9E9B5C658}" presName="tx1" presStyleLbl="revTx" presStyleIdx="0" presStyleCnt="2"/>
      <dgm:spPr/>
    </dgm:pt>
    <dgm:pt modelId="{C12D74ED-72F4-4A2C-B114-5AAA929FBDC7}" type="pres">
      <dgm:prSet presAssocID="{0A20EAD5-816A-45C0-A3F1-4CB9E9B5C658}" presName="vert1" presStyleCnt="0"/>
      <dgm:spPr/>
    </dgm:pt>
    <dgm:pt modelId="{0B0871E6-2A34-4EC4-8272-72D3856EE235}" type="pres">
      <dgm:prSet presAssocID="{37E85F9C-006F-4009-BC72-35E953462D48}" presName="thickLine" presStyleLbl="alignNode1" presStyleIdx="1" presStyleCnt="2"/>
      <dgm:spPr/>
    </dgm:pt>
    <dgm:pt modelId="{9E362FD9-8D06-4908-91B0-3A92CE9A1ABB}" type="pres">
      <dgm:prSet presAssocID="{37E85F9C-006F-4009-BC72-35E953462D48}" presName="horz1" presStyleCnt="0"/>
      <dgm:spPr/>
    </dgm:pt>
    <dgm:pt modelId="{7A9AF385-E88E-4799-8C42-FC3A95014144}" type="pres">
      <dgm:prSet presAssocID="{37E85F9C-006F-4009-BC72-35E953462D48}" presName="tx1" presStyleLbl="revTx" presStyleIdx="1" presStyleCnt="2"/>
      <dgm:spPr/>
    </dgm:pt>
    <dgm:pt modelId="{4F1724CC-BAC8-4B38-B587-B0262D5ECDFE}" type="pres">
      <dgm:prSet presAssocID="{37E85F9C-006F-4009-BC72-35E953462D48}" presName="vert1" presStyleCnt="0"/>
      <dgm:spPr/>
    </dgm:pt>
  </dgm:ptLst>
  <dgm:cxnLst>
    <dgm:cxn modelId="{68760219-562B-46C8-BB55-6D91EAFF1D27}" type="presOf" srcId="{37E85F9C-006F-4009-BC72-35E953462D48}" destId="{7A9AF385-E88E-4799-8C42-FC3A95014144}" srcOrd="0" destOrd="0" presId="urn:microsoft.com/office/officeart/2008/layout/LinedList"/>
    <dgm:cxn modelId="{0F44B55C-5048-48EC-9326-B39A1C625102}" srcId="{5511FDB9-F88C-4C68-B81E-42730C249D36}" destId="{37E85F9C-006F-4009-BC72-35E953462D48}" srcOrd="1" destOrd="0" parTransId="{901E05A7-71F9-4DA4-8F9B-01EF33196668}" sibTransId="{2BE6EF19-CCEB-427D-A054-C78DE0A419A8}"/>
    <dgm:cxn modelId="{09F81B43-70FE-4214-B7C0-0F14637999B6}" type="presOf" srcId="{0A20EAD5-816A-45C0-A3F1-4CB9E9B5C658}" destId="{C358E9EC-02A8-46CC-8039-58E7B237516F}" srcOrd="0" destOrd="0" presId="urn:microsoft.com/office/officeart/2008/layout/LinedList"/>
    <dgm:cxn modelId="{84799956-B389-46E8-93A4-035BF412A389}" srcId="{5511FDB9-F88C-4C68-B81E-42730C249D36}" destId="{0A20EAD5-816A-45C0-A3F1-4CB9E9B5C658}" srcOrd="0" destOrd="0" parTransId="{832BF1F5-23C9-491A-87C6-00E3063935D3}" sibTransId="{5C7EE860-3E26-49CE-8A2B-C7724EEDFA81}"/>
    <dgm:cxn modelId="{C07BE2EF-25AA-44AF-ACB1-3B6E28226BFB}" type="presOf" srcId="{5511FDB9-F88C-4C68-B81E-42730C249D36}" destId="{68D2B884-C6F2-4696-909D-4BFED8E15352}" srcOrd="0" destOrd="0" presId="urn:microsoft.com/office/officeart/2008/layout/LinedList"/>
    <dgm:cxn modelId="{0426E927-3061-4E6D-B422-2ED6FCBD83A5}" type="presParOf" srcId="{68D2B884-C6F2-4696-909D-4BFED8E15352}" destId="{1538009F-5E50-4217-91AD-68C35350BC3E}" srcOrd="0" destOrd="0" presId="urn:microsoft.com/office/officeart/2008/layout/LinedList"/>
    <dgm:cxn modelId="{561D568C-4CF1-4DED-8F1E-A74D71F9FD57}" type="presParOf" srcId="{68D2B884-C6F2-4696-909D-4BFED8E15352}" destId="{A537A223-9845-4D04-A38E-20A51F04ADFE}" srcOrd="1" destOrd="0" presId="urn:microsoft.com/office/officeart/2008/layout/LinedList"/>
    <dgm:cxn modelId="{E7E9E8BE-5977-412B-9E0B-7D71AC7642F5}" type="presParOf" srcId="{A537A223-9845-4D04-A38E-20A51F04ADFE}" destId="{C358E9EC-02A8-46CC-8039-58E7B237516F}" srcOrd="0" destOrd="0" presId="urn:microsoft.com/office/officeart/2008/layout/LinedList"/>
    <dgm:cxn modelId="{145E3133-02C7-4FE1-88BA-DC717AA1C888}" type="presParOf" srcId="{A537A223-9845-4D04-A38E-20A51F04ADFE}" destId="{C12D74ED-72F4-4A2C-B114-5AAA929FBDC7}" srcOrd="1" destOrd="0" presId="urn:microsoft.com/office/officeart/2008/layout/LinedList"/>
    <dgm:cxn modelId="{E6677208-6189-48CB-9A62-96E03F6D5D45}" type="presParOf" srcId="{68D2B884-C6F2-4696-909D-4BFED8E15352}" destId="{0B0871E6-2A34-4EC4-8272-72D3856EE235}" srcOrd="2" destOrd="0" presId="urn:microsoft.com/office/officeart/2008/layout/LinedList"/>
    <dgm:cxn modelId="{03B5A436-9527-4BD6-A977-D495A20BC75B}" type="presParOf" srcId="{68D2B884-C6F2-4696-909D-4BFED8E15352}" destId="{9E362FD9-8D06-4908-91B0-3A92CE9A1ABB}" srcOrd="3" destOrd="0" presId="urn:microsoft.com/office/officeart/2008/layout/LinedList"/>
    <dgm:cxn modelId="{14168E5B-0BEF-4ED8-8461-93BDFA2234A7}" type="presParOf" srcId="{9E362FD9-8D06-4908-91B0-3A92CE9A1ABB}" destId="{7A9AF385-E88E-4799-8C42-FC3A95014144}" srcOrd="0" destOrd="0" presId="urn:microsoft.com/office/officeart/2008/layout/LinedList"/>
    <dgm:cxn modelId="{CA987F39-CE95-43DD-A25F-AB1E8137511A}" type="presParOf" srcId="{9E362FD9-8D06-4908-91B0-3A92CE9A1ABB}" destId="{4F1724CC-BAC8-4B38-B587-B0262D5ECDF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7B1EA-4738-4943-A6D0-B1ED0AB0C817}">
      <dsp:nvSpPr>
        <dsp:cNvPr id="0" name=""/>
        <dsp:cNvSpPr/>
      </dsp:nvSpPr>
      <dsp:spPr>
        <a:xfrm>
          <a:off x="0" y="15186"/>
          <a:ext cx="10515600" cy="1295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400" b="1" kern="1200"/>
            <a:t>Por que falar sobre violência?</a:t>
          </a:r>
          <a:endParaRPr lang="pt-BR" sz="5400" kern="1200"/>
        </a:p>
      </dsp:txBody>
      <dsp:txXfrm>
        <a:off x="63226" y="78412"/>
        <a:ext cx="10389148" cy="1168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E7160-6912-4E01-B74C-408CE6557555}">
      <dsp:nvSpPr>
        <dsp:cNvPr id="0" name=""/>
        <dsp:cNvSpPr/>
      </dsp:nvSpPr>
      <dsp:spPr>
        <a:xfrm>
          <a:off x="3594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DD788-804E-4C56-8D02-467E4E1B9A27}">
      <dsp:nvSpPr>
        <dsp:cNvPr id="0" name=""/>
        <dsp:cNvSpPr/>
      </dsp:nvSpPr>
      <dsp:spPr>
        <a:xfrm>
          <a:off x="198194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Violência como fenômeno estrutural.</a:t>
          </a:r>
        </a:p>
      </dsp:txBody>
      <dsp:txXfrm>
        <a:off x="230767" y="1744606"/>
        <a:ext cx="1686255" cy="1046994"/>
      </dsp:txXfrm>
    </dsp:sp>
    <dsp:sp modelId="{4C1408C9-25F1-48FF-B63C-3DD5C8CFF178}">
      <dsp:nvSpPr>
        <dsp:cNvPr id="0" name=""/>
        <dsp:cNvSpPr/>
      </dsp:nvSpPr>
      <dsp:spPr>
        <a:xfrm>
          <a:off x="2144196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4830C-3193-46D1-9FF5-F20E1FBE152D}">
      <dsp:nvSpPr>
        <dsp:cNvPr id="0" name=""/>
        <dsp:cNvSpPr/>
      </dsp:nvSpPr>
      <dsp:spPr>
        <a:xfrm>
          <a:off x="2338796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A cultura é que define o que é violência</a:t>
          </a:r>
        </a:p>
      </dsp:txBody>
      <dsp:txXfrm>
        <a:off x="2371369" y="1744606"/>
        <a:ext cx="1686255" cy="1046994"/>
      </dsp:txXfrm>
    </dsp:sp>
    <dsp:sp modelId="{F5B19C45-0CBE-4ED1-9FA5-2E6B3D1F5A16}">
      <dsp:nvSpPr>
        <dsp:cNvPr id="0" name=""/>
        <dsp:cNvSpPr/>
      </dsp:nvSpPr>
      <dsp:spPr>
        <a:xfrm>
          <a:off x="4284798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CBE35-8CEB-47FE-B2E8-7F42E5866D19}">
      <dsp:nvSpPr>
        <dsp:cNvPr id="0" name=""/>
        <dsp:cNvSpPr/>
      </dsp:nvSpPr>
      <dsp:spPr>
        <a:xfrm>
          <a:off x="4479399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Naturalização das violências contra a mulher, </a:t>
          </a:r>
        </a:p>
      </dsp:txBody>
      <dsp:txXfrm>
        <a:off x="4511972" y="1744606"/>
        <a:ext cx="1686255" cy="1046994"/>
      </dsp:txXfrm>
    </dsp:sp>
    <dsp:sp modelId="{08CFC4A5-59E8-4FB5-907D-E1CB775F7209}">
      <dsp:nvSpPr>
        <dsp:cNvPr id="0" name=""/>
        <dsp:cNvSpPr/>
      </dsp:nvSpPr>
      <dsp:spPr>
        <a:xfrm>
          <a:off x="6425401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DD948-8329-4DD3-8269-F168E75B6AF1}">
      <dsp:nvSpPr>
        <dsp:cNvPr id="0" name=""/>
        <dsp:cNvSpPr/>
      </dsp:nvSpPr>
      <dsp:spPr>
        <a:xfrm>
          <a:off x="6620001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Conscientização e educação</a:t>
          </a:r>
        </a:p>
      </dsp:txBody>
      <dsp:txXfrm>
        <a:off x="6652574" y="1744606"/>
        <a:ext cx="1686255" cy="1046994"/>
      </dsp:txXfrm>
    </dsp:sp>
    <dsp:sp modelId="{AEA03485-70FF-42C3-B476-AA87ACB9A826}">
      <dsp:nvSpPr>
        <dsp:cNvPr id="0" name=""/>
        <dsp:cNvSpPr/>
      </dsp:nvSpPr>
      <dsp:spPr>
        <a:xfrm>
          <a:off x="8566003" y="152716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E55CB-BC4B-4F75-856F-A5A7D3602FA0}">
      <dsp:nvSpPr>
        <dsp:cNvPr id="0" name=""/>
        <dsp:cNvSpPr/>
      </dsp:nvSpPr>
      <dsp:spPr>
        <a:xfrm>
          <a:off x="8760603" y="171203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“backlash” </a:t>
          </a:r>
        </a:p>
      </dsp:txBody>
      <dsp:txXfrm>
        <a:off x="8793176" y="1744606"/>
        <a:ext cx="1686255" cy="1046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D2CCC-DF0F-46E0-A2E2-12B6C629BB31}">
      <dsp:nvSpPr>
        <dsp:cNvPr id="0" name=""/>
        <dsp:cNvSpPr/>
      </dsp:nvSpPr>
      <dsp:spPr>
        <a:xfrm>
          <a:off x="0" y="255036"/>
          <a:ext cx="10515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/>
            <a:t>Contexto histórico da violência contra a mulher</a:t>
          </a:r>
          <a:endParaRPr lang="pt-BR" sz="3400" kern="1200"/>
        </a:p>
      </dsp:txBody>
      <dsp:txXfrm>
        <a:off x="39809" y="294845"/>
        <a:ext cx="10435982" cy="73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DC1C0-4ED3-40CA-BB09-C27336FAD1A4}">
      <dsp:nvSpPr>
        <dsp:cNvPr id="0" name=""/>
        <dsp:cNvSpPr/>
      </dsp:nvSpPr>
      <dsp:spPr>
        <a:xfrm>
          <a:off x="0" y="14525"/>
          <a:ext cx="10515600" cy="822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Construção histórica-social da inferioridade das mulheres</a:t>
          </a:r>
        </a:p>
      </dsp:txBody>
      <dsp:txXfrm>
        <a:off x="40175" y="54700"/>
        <a:ext cx="10435250" cy="742635"/>
      </dsp:txXfrm>
    </dsp:sp>
    <dsp:sp modelId="{527D8F5B-6359-48F5-8CB9-656BCDCE15BE}">
      <dsp:nvSpPr>
        <dsp:cNvPr id="0" name=""/>
        <dsp:cNvSpPr/>
      </dsp:nvSpPr>
      <dsp:spPr>
        <a:xfrm>
          <a:off x="0" y="889351"/>
          <a:ext cx="10515600" cy="822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Gênesis e regras cristãs (submissão, castidade, silêncio e ignorância)</a:t>
          </a:r>
        </a:p>
      </dsp:txBody>
      <dsp:txXfrm>
        <a:off x="40175" y="929526"/>
        <a:ext cx="10435250" cy="742635"/>
      </dsp:txXfrm>
    </dsp:sp>
    <dsp:sp modelId="{AF824BF6-4EDB-467C-A6F9-CD0138F337BE}">
      <dsp:nvSpPr>
        <dsp:cNvPr id="0" name=""/>
        <dsp:cNvSpPr/>
      </dsp:nvSpPr>
      <dsp:spPr>
        <a:xfrm>
          <a:off x="0" y="1764176"/>
          <a:ext cx="10515600" cy="822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Século XVIII: era das bruxas – mulher e sua sexualidade como ameaças</a:t>
          </a:r>
        </a:p>
      </dsp:txBody>
      <dsp:txXfrm>
        <a:off x="40175" y="1804351"/>
        <a:ext cx="10435250" cy="742635"/>
      </dsp:txXfrm>
    </dsp:sp>
    <dsp:sp modelId="{A5F4323D-0E11-4C0B-94E4-BA23028A5DEB}">
      <dsp:nvSpPr>
        <dsp:cNvPr id="0" name=""/>
        <dsp:cNvSpPr/>
      </dsp:nvSpPr>
      <dsp:spPr>
        <a:xfrm>
          <a:off x="0" y="2639001"/>
          <a:ext cx="10515600" cy="822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Século XIX: inferioridade feminina como doença psíquica</a:t>
          </a:r>
        </a:p>
      </dsp:txBody>
      <dsp:txXfrm>
        <a:off x="40175" y="2679176"/>
        <a:ext cx="10435250" cy="742635"/>
      </dsp:txXfrm>
    </dsp:sp>
    <dsp:sp modelId="{2AE7F907-7ED3-4700-BCB2-66965E2E25A7}">
      <dsp:nvSpPr>
        <dsp:cNvPr id="0" name=""/>
        <dsp:cNvSpPr/>
      </dsp:nvSpPr>
      <dsp:spPr>
        <a:xfrm>
          <a:off x="0" y="3513826"/>
          <a:ext cx="10515600" cy="822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Herança de uma sociedade patriarcal e escravocrata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Feminismo nasce no final do século XIX com as sufragistas</a:t>
          </a:r>
        </a:p>
      </dsp:txBody>
      <dsp:txXfrm>
        <a:off x="40175" y="3554001"/>
        <a:ext cx="10435250" cy="7426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09DA6-E247-4899-AFD3-52DAF0F8DBDF}">
      <dsp:nvSpPr>
        <dsp:cNvPr id="0" name=""/>
        <dsp:cNvSpPr/>
      </dsp:nvSpPr>
      <dsp:spPr>
        <a:xfrm>
          <a:off x="0" y="3331"/>
          <a:ext cx="6391275" cy="1700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-VOCÊ É A FAVOR DA IGUALDADE DE DIREITOS ENTRE HOMENS E MULHERES?</a:t>
          </a:r>
          <a:endParaRPr lang="en-US" sz="2400" kern="1200"/>
        </a:p>
      </dsp:txBody>
      <dsp:txXfrm>
        <a:off x="83016" y="86347"/>
        <a:ext cx="6225243" cy="1534563"/>
      </dsp:txXfrm>
    </dsp:sp>
    <dsp:sp modelId="{4AB1F219-3D3D-44ED-B9F7-E84D788A1249}">
      <dsp:nvSpPr>
        <dsp:cNvPr id="0" name=""/>
        <dsp:cNvSpPr/>
      </dsp:nvSpPr>
      <dsp:spPr>
        <a:xfrm>
          <a:off x="0" y="1773046"/>
          <a:ext cx="6391275" cy="1700595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-VOCÊ É A FAVOR QUE MULHERES ACESSEM EM IGUALDADE DE CONDIÇÕES OS MESMOS ESPAÇOS QUE OS HOMENS?</a:t>
          </a:r>
          <a:endParaRPr lang="en-US" sz="2400" kern="1200"/>
        </a:p>
      </dsp:txBody>
      <dsp:txXfrm>
        <a:off x="83016" y="1856062"/>
        <a:ext cx="6225243" cy="1534563"/>
      </dsp:txXfrm>
    </dsp:sp>
    <dsp:sp modelId="{4AF12516-CB78-42A8-9327-711ADA97A99D}">
      <dsp:nvSpPr>
        <dsp:cNvPr id="0" name=""/>
        <dsp:cNvSpPr/>
      </dsp:nvSpPr>
      <dsp:spPr>
        <a:xfrm>
          <a:off x="0" y="3542761"/>
          <a:ext cx="6391275" cy="1700595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-VOCÊ SE INDIGNA CONTRA A VIOLÊNCIA CONTRA AS MULHERES?</a:t>
          </a:r>
          <a:endParaRPr lang="en-US" sz="2400" kern="1200"/>
        </a:p>
      </dsp:txBody>
      <dsp:txXfrm>
        <a:off x="83016" y="3625777"/>
        <a:ext cx="6225243" cy="15345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F4DA7-B728-4510-BD22-C29D7B4A9197}">
      <dsp:nvSpPr>
        <dsp:cNvPr id="0" name=""/>
        <dsp:cNvSpPr/>
      </dsp:nvSpPr>
      <dsp:spPr>
        <a:xfrm>
          <a:off x="0" y="610668"/>
          <a:ext cx="2963941" cy="1882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B9CEAB-BF55-499A-9A8C-1D1656F0FEC4}">
      <dsp:nvSpPr>
        <dsp:cNvPr id="0" name=""/>
        <dsp:cNvSpPr/>
      </dsp:nvSpPr>
      <dsp:spPr>
        <a:xfrm>
          <a:off x="329326" y="923528"/>
          <a:ext cx="2963941" cy="1882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 culpa nunca é da vítima, não importa que roupa ela usava ou qualquer outro julgamento moral. </a:t>
          </a:r>
          <a:endParaRPr lang="en-US" sz="2000" kern="1200"/>
        </a:p>
      </dsp:txBody>
      <dsp:txXfrm>
        <a:off x="384451" y="978653"/>
        <a:ext cx="2853691" cy="1771853"/>
      </dsp:txXfrm>
    </dsp:sp>
    <dsp:sp modelId="{7BF983BD-D096-4C80-8B37-14CF6FE36312}">
      <dsp:nvSpPr>
        <dsp:cNvPr id="0" name=""/>
        <dsp:cNvSpPr/>
      </dsp:nvSpPr>
      <dsp:spPr>
        <a:xfrm>
          <a:off x="3622595" y="610668"/>
          <a:ext cx="2963941" cy="1882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E6509E-77A9-42F0-9768-199BEE7B3B73}">
      <dsp:nvSpPr>
        <dsp:cNvPr id="0" name=""/>
        <dsp:cNvSpPr/>
      </dsp:nvSpPr>
      <dsp:spPr>
        <a:xfrm>
          <a:off x="3951922" y="923528"/>
          <a:ext cx="2963941" cy="1882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 VIOLENTADOR NÃO É DOENTE! (salvo comprovação por laudo).</a:t>
          </a:r>
          <a:endParaRPr lang="en-US" sz="2000" kern="1200" dirty="0"/>
        </a:p>
      </dsp:txBody>
      <dsp:txXfrm>
        <a:off x="4007047" y="978653"/>
        <a:ext cx="2853691" cy="1771853"/>
      </dsp:txXfrm>
    </dsp:sp>
    <dsp:sp modelId="{CB4D46BA-95D0-4877-BCFB-5922CE4D65E6}">
      <dsp:nvSpPr>
        <dsp:cNvPr id="0" name=""/>
        <dsp:cNvSpPr/>
      </dsp:nvSpPr>
      <dsp:spPr>
        <a:xfrm>
          <a:off x="7245191" y="610668"/>
          <a:ext cx="2963941" cy="18821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84F46F-0EB1-449E-8BC4-3AABCC656F66}">
      <dsp:nvSpPr>
        <dsp:cNvPr id="0" name=""/>
        <dsp:cNvSpPr/>
      </dsp:nvSpPr>
      <dsp:spPr>
        <a:xfrm>
          <a:off x="7574518" y="923528"/>
          <a:ext cx="2963941" cy="1882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Os maiores aliados da violência contra a mulher são o silêncio e o medo.</a:t>
          </a:r>
          <a:endParaRPr lang="en-US" sz="2000" kern="1200" dirty="0"/>
        </a:p>
      </dsp:txBody>
      <dsp:txXfrm>
        <a:off x="7629643" y="978653"/>
        <a:ext cx="2853691" cy="17718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8009F-5E50-4217-91AD-68C35350BC3E}">
      <dsp:nvSpPr>
        <dsp:cNvPr id="0" name=""/>
        <dsp:cNvSpPr/>
      </dsp:nvSpPr>
      <dsp:spPr>
        <a:xfrm>
          <a:off x="0" y="0"/>
          <a:ext cx="30925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8E9EC-02A8-46CC-8039-58E7B237516F}">
      <dsp:nvSpPr>
        <dsp:cNvPr id="0" name=""/>
        <dsp:cNvSpPr/>
      </dsp:nvSpPr>
      <dsp:spPr>
        <a:xfrm>
          <a:off x="0" y="0"/>
          <a:ext cx="3092521" cy="1125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Margarete Pedroso</a:t>
          </a:r>
        </a:p>
      </dsp:txBody>
      <dsp:txXfrm>
        <a:off x="0" y="0"/>
        <a:ext cx="3092521" cy="1125020"/>
      </dsp:txXfrm>
    </dsp:sp>
    <dsp:sp modelId="{0B0871E6-2A34-4EC4-8272-72D3856EE235}">
      <dsp:nvSpPr>
        <dsp:cNvPr id="0" name=""/>
        <dsp:cNvSpPr/>
      </dsp:nvSpPr>
      <dsp:spPr>
        <a:xfrm>
          <a:off x="0" y="1125020"/>
          <a:ext cx="30925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AF385-E88E-4799-8C42-FC3A95014144}">
      <dsp:nvSpPr>
        <dsp:cNvPr id="0" name=""/>
        <dsp:cNvSpPr/>
      </dsp:nvSpPr>
      <dsp:spPr>
        <a:xfrm>
          <a:off x="0" y="1125020"/>
          <a:ext cx="3092521" cy="1125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Instagram: margarete.pedroso2</a:t>
          </a:r>
        </a:p>
      </dsp:txBody>
      <dsp:txXfrm>
        <a:off x="0" y="1125020"/>
        <a:ext cx="3092521" cy="1125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5D849-F590-4A09-A87F-21A41850739E}" type="datetimeFigureOut">
              <a:rPr lang="pt-BR" smtClean="0"/>
              <a:t>09/11/2024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84B8A-3293-41E1-BA51-1ACA2F5560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10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C7E8-40C4-47C7-8B54-32BA0D38AC1F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03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683F-6CED-4BB1-825A-7516E23EE75F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79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6DAF5-6231-435E-B5CD-4C65F7ACD147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714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22FE-2448-4C80-85FA-5A9B2714DC21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302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EEEF-4398-4EEE-857D-E7E3EC7E70B1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55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300-63C1-44B5-96DF-620FBCF62093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1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0D21-AA64-4C40-8914-053BD11C7187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47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D244-D82E-4AB4-95C9-894DFED35B0B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957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EF14-0072-4260-B004-85475CFD5828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07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6DDA9-BB17-4F1F-BF5E-B2431B7D30C9}" type="datetime1">
              <a:rPr lang="pt-BR" smtClean="0"/>
              <a:t>09/11/2024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1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60FF-9219-4A00-9062-837E6178CA61}" type="datetime1">
              <a:rPr lang="pt-BR" smtClean="0"/>
              <a:t>09/11/2024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58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D732-0E1D-4A75-B623-5D1298D5C563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565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51E6-2EA4-4D4A-AD10-26AF353E1BFB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078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306C-A688-4A1C-8997-1E07FE40730A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@margarete.pedroso2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305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49B8-F820-4789-9F53-D385F64A74BF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81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CE85-54F7-4F06-9A09-A71D9D89CFAD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149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93F-7784-476C-AEE4-ACF6FB4775FB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228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80849C3-4643-438D-997E-6CB046E154AE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pt-BR"/>
              <a:t>@margarete.pedroso2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270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75C6-ABCE-431E-A3B8-F6F6384CD489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31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CC0F-D10B-49D9-8F1C-896CFD292895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948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D19-1DA3-42DC-8635-95DBFFA0063A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62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5A1B-D89A-45A1-A489-0451C2806048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968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88D2-F2AE-4EA6-8B7D-8FFDD6F1B7AD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955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9570-3933-484A-8167-3477484922AA}" type="datetime1">
              <a:rPr lang="pt-BR" smtClean="0"/>
              <a:t>09/11/2024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519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A248E-6082-4491-AC38-9ECF39A80FA1}" type="datetime1">
              <a:rPr lang="pt-BR" smtClean="0"/>
              <a:t>09/11/2024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747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603B-A5D9-4F60-AD07-2647805B353E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453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6010-27FD-4C61-9DEC-EDED6A361F98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@margarete.pedroso2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77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A024-C177-452D-B2BB-1D76C5E91B22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441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A365-20EA-4385-BAC1-8BB2F8C35A51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60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68FCA-423A-475E-80F6-72BE93EDCE50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065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E94A-A559-483B-AEA7-D8CEDEFD3415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85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62AB-531B-472B-94F1-D1FC45ED099B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781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8B6C-F37F-416B-8871-42A4CD308CD8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16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6A03-FED5-46B6-93E4-83DF0533E3A1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978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BDEEE56-7CDB-4247-BA5C-AC76EE1ADC29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946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74E9BC9-DEF2-4C71-A9D2-9327FE6A4E17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541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82398-C9E9-274F-94FD-E49D3805B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CBEAAC-A918-05A2-245F-B582EFA2A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5D59E1-AB4A-8A71-387E-5BBBA95A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6392-22B9-4BED-B0D4-08633E580FD6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5BCB6F-A27B-DDBF-DBDF-0AB87463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45C4F3-7F5F-1B5B-A5DD-AC69BE57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27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BCABE-23EB-3C6C-4662-D63825FE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A872F9-3E94-0202-45B9-48479F79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7716F4-6AC7-93E6-0D53-1507EC3C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9C20-E039-4CDA-8364-FE0880A61BCC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8C9482-27F8-3054-7FD7-E07170099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54A0CE-07B6-7C6C-E37E-7C6ED51A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856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AEC5CD-F874-95D5-7E59-65438A28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F3DF85-ED24-EA3B-96C9-B66BA38D5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D22A25-F32C-ACAA-1380-8190E8D9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29B4-2753-42B4-9EB3-097C67F6549D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B74866-C70D-48B8-3EFA-4AED2225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D8ADA3-8D02-254D-71B8-CB4BF80E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598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A950E-D00A-9F29-9526-B0301268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9AC28B-5342-FCB9-2C41-A65FB4943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C3B258-7B26-44AB-07EC-47B5A5170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825984-A887-FE62-D07E-68CD9897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372A-DAD4-440D-B912-C3CE8B0EF080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851090-D57C-6DC4-EA46-26CD9954A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133F73-A066-3195-D929-75C3D23C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036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E8986-94D9-830C-C983-795A576C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AB07CC-EF18-59C9-304C-C13BD666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6D5263-D646-0474-42F2-48891C840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5EBA43-5EF2-1441-EC0F-0142879CF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F2EE466-5B36-55A2-27A3-3AC5C1D5A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37E9B2-09E3-E583-0E0B-C75D2E6D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251B-D8EE-4922-A3F8-37385BDDAF88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327842-CAB7-DF3A-1EB3-8F1DC05C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CDC91F-A03F-3118-66CF-ECB4A753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09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258B2-1FD9-AFA4-69A0-F3A24862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143FCA1-AFA7-851A-ACC6-45447641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87DD-2C2A-445E-8EE3-5D57C93E5BCF}" type="datetime1">
              <a:rPr lang="pt-BR" smtClean="0"/>
              <a:t>09/11/2024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DC8A15-BA96-140E-14F2-8E2244C0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5CD13A7-0EF0-82B4-736B-470ABD65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261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E4D016F-AA62-3A1B-0C5D-00084160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9492-E502-4934-BB85-1592F04344DD}" type="datetime1">
              <a:rPr lang="pt-BR" smtClean="0"/>
              <a:t>09/11/2024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22641E-EB44-A4FD-B00D-D528AE3B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F87179-A39C-40C6-19CA-FACBE63F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345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78ACE-B505-6A38-D9E7-F5C72E7D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A535E4-6086-D874-338D-3C0818C4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ACAE10-2F2E-5EDD-F839-D056F9C17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22C33-4DA9-5103-4211-79120661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8C25D-16CD-49FF-86D4-7B2EDB7E6876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79BBAB-ECCA-99C1-F5E7-C608AB7D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008B6F-08FE-7EE7-9E49-D49AADE6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40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086F-67B2-43E1-8087-60A7E2868F85}" type="datetime1">
              <a:rPr lang="pt-BR" smtClean="0"/>
              <a:t>09/11/2024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59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792DE-289C-5EEE-D316-4BE71D3A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F9B0A71-CADE-73E0-B9C7-3159F290D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880A23-D489-44BE-7D18-D09B3B51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863202-1BDD-444B-F88F-B3F0332B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78881-BA4F-4752-8B92-E1BB5189EBBF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BF3C6B-CE9F-46D7-7F5A-6C731459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FB0983-B753-37B7-4A67-747E8613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813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EAFB5-1AAB-8CBC-3979-008CEE94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2E76E0-F03C-AA34-198E-C13218D90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3A284B-491B-39D5-81C4-CFC7AE750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61DA-FB01-4BC7-B9A7-EF8F50444652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D1BB46-5134-4680-1E1F-755F265C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27906-671D-8F7F-F95F-69906E5C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268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F38EBB-0542-77C6-5F59-2D03BA3D6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11C3E2-4816-71F6-2B61-3AAC2AD62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A7954E-E586-FAF1-BAC8-213D1E8B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162A-290C-48E0-9192-EB36B9D0792A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FA8056-C3ED-5D4F-DDE0-2E60C4C2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98BAB2-ED11-5F91-11AC-1852BB4D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64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FF67-BDA2-45EF-91C3-35A59D5C7530}" type="datetime1">
              <a:rPr lang="pt-BR" smtClean="0"/>
              <a:t>09/11/2024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3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607D-0846-4B57-9D2F-2DB7C0E27000}" type="datetime1">
              <a:rPr lang="pt-BR" smtClean="0"/>
              <a:t>09/11/2024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5243-B0DD-47EC-80EC-0D92C109E702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34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FEB0-7747-43ED-AEDB-BBC0B7BDF3E9}" type="datetime1">
              <a:rPr lang="pt-BR" smtClean="0"/>
              <a:t>09/11/2024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46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F791981-E6FC-44CD-96A9-2A6D97E6216C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20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408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395259-8811-49E5-9F35-B241F3157ACC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@margarete.pedroso2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6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48E242A-236B-4513-ADFB-0A74E09658B4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pt-BR"/>
              <a:t>@margarete.pedroso2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A154734-8515-4B3D-85ED-57EFFE10EB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59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  <p:sldLayoutId id="2147484381" r:id="rId12"/>
    <p:sldLayoutId id="2147484382" r:id="rId13"/>
    <p:sldLayoutId id="2147484383" r:id="rId14"/>
    <p:sldLayoutId id="2147484384" r:id="rId15"/>
    <p:sldLayoutId id="2147484385" r:id="rId16"/>
    <p:sldLayoutId id="2147484386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D0F624-6B79-C608-027A-3D197444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ACBFEF-EA08-8B50-99B0-661638FE3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C175AE-B777-FD3B-301E-287A87476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B442F-381C-436E-BA27-F78FD687D492}" type="datetime1">
              <a:rPr lang="pt-BR" smtClean="0"/>
              <a:t>09/11/2024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062C2-7A38-882B-487D-21372E356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@margarete.pedroso2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35016A-7DB6-16BB-58A7-886E486D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7B7CA-776C-4DD8-AC28-52CAB98D1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6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kekbNLeEEU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0V9MWu5bSU&amp;feature=youtu.be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000" dirty="0">
                <a:solidFill>
                  <a:schemeClr val="tx1"/>
                </a:solidFill>
              </a:rPr>
            </a:b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FEMINISMO E IGUALDADE DE GÊNERO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r>
              <a:rPr lang="en-US" sz="2000"/>
              <a:t>Margarete Pedroso</a:t>
            </a:r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EEBBDC-C4A2-CDDD-A9A5-5A97EB59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204481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B5786D-E7EA-402D-81E1-A7AB64A961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163" y="0"/>
            <a:ext cx="6218237" cy="6577012"/>
          </a:xfr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C3F4E044-B1BB-5302-7DE6-91DDC06C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419393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BF8077-BA76-461E-A167-B864807437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484188"/>
            <a:ext cx="11318875" cy="6667500"/>
          </a:xfr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4037B52-53DD-6DE9-D137-2682C9E2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764731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E14B813-1628-4F98-9F21-B5DE6EC1A7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33" y="208756"/>
            <a:ext cx="7558087" cy="6440487"/>
          </a:xfr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B0C32C1-90B6-46CE-D8BA-372117693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61149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09B19-DDA7-424D-91A6-D1B8D148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9040" y="685800"/>
            <a:ext cx="148046" cy="14859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cap="all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638CD8B-4333-4284-A324-F0F5F768298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7860667" y="5867399"/>
            <a:ext cx="3772533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43F0658-3F44-4D1C-B1D9-9CA9206AB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305"/>
          <a:stretch/>
        </p:blipFill>
        <p:spPr>
          <a:xfrm>
            <a:off x="2905760" y="45719"/>
            <a:ext cx="8138160" cy="6812281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323BB07-40F7-FF21-0CDB-317442A8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42304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121A6-2BCA-46FB-A194-3B69ABBB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994CE5D-BE86-4F4C-8072-FF5ACDCB7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1760"/>
            <a:ext cx="10820400" cy="6746240"/>
          </a:xfr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B19179-3213-8F65-A422-0A92E9A9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83095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4A709-5326-4746-92A5-9CB8E6A7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301465E-2225-4946-ABD1-A1F00E5B5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0" y="314960"/>
            <a:ext cx="10220959" cy="6624320"/>
          </a:xfr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8BCDC8-7CC6-FCB8-EAE6-7A37AEAC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41456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8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DE3932-9F3B-98BB-6C2F-D88E73E8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https://www.institutomariadapenha.org.br/lei-11340/tipos-de-violencia.html</a:t>
            </a:r>
          </a:p>
        </p:txBody>
      </p:sp>
      <p:pic>
        <p:nvPicPr>
          <p:cNvPr id="5" name="Espaço Reservado para Conteúdo 4" descr="Interface gráfica do usuário, Texto, Aplicativo, chat ou mensagem de texto">
            <a:extLst>
              <a:ext uri="{FF2B5EF4-FFF2-40B4-BE49-F238E27FC236}">
                <a16:creationId xmlns:a16="http://schemas.microsoft.com/office/drawing/2014/main" id="{A69CFDF8-CF7F-6977-0B42-E5DCA566B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28" y="1113063"/>
            <a:ext cx="46495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A8CD97-5536-4877-9473-1AE032E3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155752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Ícone&#10;&#10;Descrição gerada automaticamente com confiança baixa">
            <a:extLst>
              <a:ext uri="{FF2B5EF4-FFF2-40B4-BE49-F238E27FC236}">
                <a16:creationId xmlns:a16="http://schemas.microsoft.com/office/drawing/2014/main" id="{56C7BD21-3777-DAAD-830B-C1E68411B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54" y="2801400"/>
            <a:ext cx="5525460" cy="3960564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EE8BB99-85D9-587C-2AD4-AF849FB89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35" y="687162"/>
            <a:ext cx="4096329" cy="3376837"/>
          </a:xfrm>
          <a:prstGeom prst="rect">
            <a:avLst/>
          </a:prstGeom>
        </p:spPr>
      </p:pic>
      <p:pic>
        <p:nvPicPr>
          <p:cNvPr id="9" name="Imagem 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0F906DC3-ED53-DEA0-2C1E-3037DBDA4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54" y="840510"/>
            <a:ext cx="3652984" cy="3288146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DD0EFC2-2F58-9586-E822-90E3A4E5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56035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">
            <a:extLst>
              <a:ext uri="{FF2B5EF4-FFF2-40B4-BE49-F238E27FC236}">
                <a16:creationId xmlns:a16="http://schemas.microsoft.com/office/drawing/2014/main" id="{7DD07DD7-E88E-CEFE-2C42-5DCA72353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8472"/>
            <a:ext cx="6858000" cy="636775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01DBD15-F861-A3D3-7637-C8933093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69066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, Site&#10;&#10;Descrição gerada automaticamente com confiança média">
            <a:extLst>
              <a:ext uri="{FF2B5EF4-FFF2-40B4-BE49-F238E27FC236}">
                <a16:creationId xmlns:a16="http://schemas.microsoft.com/office/drawing/2014/main" id="{3620A113-327E-C3E5-C984-D33ABAAAE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BA76190-F269-D845-D7AF-D778EBB2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44176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51DEE-56F9-F310-9E1B-59DF9BFF0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FC894-00EA-5D0C-D3CA-6A3C9496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69773"/>
            <a:ext cx="8825658" cy="287016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000" dirty="0">
                <a:solidFill>
                  <a:schemeClr val="tx1"/>
                </a:solidFill>
              </a:rPr>
            </a:b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VALORIZAR A MULHER É DIMINUIR OS HOMENS?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EDAFDE-0AC4-2CAD-3B66-A824CD79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r>
              <a:rPr lang="en-US" sz="2000"/>
              <a:t>Margarete Pedroso</a:t>
            </a:r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  <a:p>
            <a:pPr algn="ctr">
              <a:lnSpc>
                <a:spcPct val="90000"/>
              </a:lnSpc>
              <a:buFont typeface="Wingdings 3" charset="2"/>
              <a:buChar char=""/>
            </a:pPr>
            <a:endParaRPr lang="en-US" sz="200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52B1AA-5BE5-48A4-1606-6240ACC1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49750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6107086-90C3-0527-41A4-10A7E601C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3A63AE-4EF2-24B2-1A40-3C283DA2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200877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FA9AAB-DE73-B637-175C-5C2251923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DCAB10-C0FC-89FF-CDCC-1C4B9121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27521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C056024-35DE-454B-DE26-D3D87FFFE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16CE3B8-AF24-68BF-16B7-1BB5F25F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73529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D6583A-E5FD-90B0-3AD2-53B0C32AE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6" b="-1"/>
          <a:stretch/>
        </p:blipFill>
        <p:spPr>
          <a:xfrm>
            <a:off x="2260148" y="643466"/>
            <a:ext cx="9759132" cy="5757334"/>
          </a:xfrm>
          <a:custGeom>
            <a:avLst/>
            <a:gdLst/>
            <a:ahLst/>
            <a:cxnLst/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9CE3BD-6E44-D8DC-F01A-4C60EA950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85503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F13625-55F2-2F49-A287-1085E5FE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3" y="1113062"/>
            <a:ext cx="5182028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i="0" kern="1200" cap="all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VAMOS FALAR </a:t>
            </a:r>
            <a:r>
              <a:rPr lang="en-US" sz="4000" cap="all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sz="4000" b="0" i="0" kern="1200" cap="all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CONSENTIMENTO</a:t>
            </a:r>
            <a:r>
              <a:rPr lang="en-US" sz="4000" b="0" i="0" kern="1200" cap="all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Espaço Reservado para Conteúdo 4" descr="Uma imagem contendo água, homem, mulher, ar&#10;&#10;Descrição gerada automaticamente">
            <a:extLst>
              <a:ext uri="{FF2B5EF4-FFF2-40B4-BE49-F238E27FC236}">
                <a16:creationId xmlns:a16="http://schemas.microsoft.com/office/drawing/2014/main" id="{EAA6D7A7-B9B9-6BE6-BD66-62C555884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r="1459" b="-1"/>
          <a:stretch/>
        </p:blipFill>
        <p:spPr>
          <a:xfrm>
            <a:off x="1249680" y="782320"/>
            <a:ext cx="4846320" cy="54152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A5B4E9-EF10-1828-FE48-7DA0EEF3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659744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617DA2-A98D-4241-9D46-5C64E7E6F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r="1" b="14858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t-BR">
              <a:solidFill>
                <a:schemeClr val="bg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>
                <a:solidFill>
                  <a:schemeClr val="bg2"/>
                </a:solidFill>
                <a:hlinkClick r:id="rId3"/>
              </a:rPr>
              <a:t>https://youtu.be/xkekbNLeEEU</a:t>
            </a:r>
            <a:endParaRPr lang="pt-BR">
              <a:solidFill>
                <a:schemeClr val="bg2"/>
              </a:solidFill>
            </a:endParaRPr>
          </a:p>
          <a:p>
            <a:endParaRPr lang="pt-BR">
              <a:solidFill>
                <a:schemeClr val="bg2"/>
              </a:solidFill>
            </a:endParaRPr>
          </a:p>
          <a:p>
            <a:endParaRPr lang="pt-BR">
              <a:solidFill>
                <a:schemeClr val="bg2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CE2751-98D8-E2CB-9976-DD3CD183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1961814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pt-BR" sz="2700" b="1">
                <a:solidFill>
                  <a:srgbClr val="EBEBEB"/>
                </a:solidFill>
              </a:rPr>
              <a:t>O QUE É ASSÉDIO OU IMPORTUNAÇÃO?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700" i="1"/>
              <a:t>“Insistência impertinente, perseguição, sugestão ou pretensão constantes em relação à alguém” </a:t>
            </a:r>
            <a:r>
              <a:rPr lang="pt-BR" sz="1700"/>
              <a:t>(Dicionário Eletrônico Houaiss)</a:t>
            </a:r>
          </a:p>
          <a:p>
            <a:pPr>
              <a:lnSpc>
                <a:spcPct val="90000"/>
              </a:lnSpc>
            </a:pPr>
            <a:endParaRPr lang="pt-BR" sz="1700"/>
          </a:p>
          <a:p>
            <a:pPr>
              <a:lnSpc>
                <a:spcPct val="90000"/>
              </a:lnSpc>
            </a:pPr>
            <a:r>
              <a:rPr lang="pt-BR" sz="1700"/>
              <a:t>Em termos legais, o assédio sexual consiste numa manifestação sexual, alheia à vontade da vítima, sem o seu consentimento, que lhe cause algum constrangimento, humilhação ou medo.</a:t>
            </a:r>
          </a:p>
          <a:p>
            <a:pPr>
              <a:lnSpc>
                <a:spcPct val="90000"/>
              </a:lnSpc>
            </a:pPr>
            <a:r>
              <a:rPr lang="pt-BR" sz="1700"/>
              <a:t>Assédio não é sobre sedução, não é sobre desejo. Assédio é sobre violência, sobre uso de poder, sobre medo.</a:t>
            </a:r>
          </a:p>
          <a:p>
            <a:pPr>
              <a:lnSpc>
                <a:spcPct val="90000"/>
              </a:lnSpc>
            </a:pPr>
            <a:r>
              <a:rPr lang="pt-BR" sz="1700"/>
              <a:t>A questão do assédio sexual é considerada hoje, mundialmente, como uma pandemia, um comportamento silenciado, escondido e não denunciado. Dar visibilidade a questão por meio da educação é imprescindível, podemos pensar também no aprimoramento legislativo.</a:t>
            </a:r>
          </a:p>
          <a:p>
            <a:pPr>
              <a:lnSpc>
                <a:spcPct val="90000"/>
              </a:lnSpc>
            </a:pPr>
            <a:endParaRPr lang="pt-BR" sz="1700"/>
          </a:p>
          <a:p>
            <a:pPr>
              <a:lnSpc>
                <a:spcPct val="90000"/>
              </a:lnSpc>
            </a:pPr>
            <a:endParaRPr lang="pt-BR" sz="170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97BA46-C46F-FA78-8639-5B06B315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003116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34676" y="481014"/>
            <a:ext cx="8533200" cy="823912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ASSÉDIO X PAQUERA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134675" y="1375958"/>
            <a:ext cx="2561025" cy="786661"/>
          </a:xfrm>
        </p:spPr>
        <p:txBody>
          <a:bodyPr>
            <a:normAutofit/>
          </a:bodyPr>
          <a:lstStyle/>
          <a:p>
            <a:r>
              <a:rPr lang="pt-BR" sz="4400" dirty="0"/>
              <a:t>ASSÉDIO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904876" y="2233652"/>
            <a:ext cx="3467100" cy="1528724"/>
          </a:xfrm>
        </p:spPr>
        <p:txBody>
          <a:bodyPr/>
          <a:lstStyle/>
          <a:p>
            <a:r>
              <a:rPr lang="pt-BR" dirty="0"/>
              <a:t>UNILATERAL</a:t>
            </a:r>
          </a:p>
          <a:p>
            <a:r>
              <a:rPr lang="pt-BR" dirty="0"/>
              <a:t>INVASIVO </a:t>
            </a:r>
          </a:p>
          <a:p>
            <a:r>
              <a:rPr lang="pt-BR" dirty="0"/>
              <a:t>CONSTRANGIMENTO</a:t>
            </a:r>
          </a:p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>
          <a:xfrm>
            <a:off x="5451588" y="1375958"/>
            <a:ext cx="2758962" cy="786661"/>
          </a:xfrm>
        </p:spPr>
        <p:txBody>
          <a:bodyPr>
            <a:normAutofit fontScale="92500"/>
          </a:bodyPr>
          <a:lstStyle/>
          <a:p>
            <a:r>
              <a:rPr lang="pt-BR" sz="4400" dirty="0"/>
              <a:t>PAQUERA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>
          <a:xfrm>
            <a:off x="5815584" y="2162620"/>
            <a:ext cx="2937891" cy="1528724"/>
          </a:xfrm>
        </p:spPr>
        <p:txBody>
          <a:bodyPr/>
          <a:lstStyle/>
          <a:p>
            <a:r>
              <a:rPr lang="pt-BR" dirty="0"/>
              <a:t>RECÍPROCA</a:t>
            </a:r>
          </a:p>
          <a:p>
            <a:r>
              <a:rPr lang="pt-BR" dirty="0"/>
              <a:t>CONSENSUAL</a:t>
            </a:r>
          </a:p>
          <a:p>
            <a:r>
              <a:rPr lang="pt-BR" dirty="0"/>
              <a:t>CONSENTIMENTO</a:t>
            </a: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4490008-B200-5454-A87F-BE1CFC10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3543300"/>
            <a:ext cx="4638675" cy="331470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DAC74981-F104-F55F-C792-AB32CDB8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1483768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graphicFrame>
        <p:nvGraphicFramePr>
          <p:cNvPr id="10" name="CaixaDeTexto 7">
            <a:extLst>
              <a:ext uri="{FF2B5EF4-FFF2-40B4-BE49-F238E27FC236}">
                <a16:creationId xmlns:a16="http://schemas.microsoft.com/office/drawing/2014/main" id="{0555AE3A-6E5D-57F6-C835-44A7CC104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59066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F5F356B3-8883-85A0-6411-157F4B11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604097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2725-EC78-1E2A-26E8-C40A743A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FEMINISMO?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1585ABC-F079-863C-4A33-CBD67B119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É um movimento político que busca direitos sociais e políticos para as mulheres equivalentes aos dos homens;</a:t>
            </a:r>
          </a:p>
          <a:p>
            <a:r>
              <a:rPr lang="pt-BR" sz="2400" dirty="0"/>
              <a:t>Não existe um único movimento feminista, pois as mulheres não são únicas, não são uma categoria;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ABCF23-3C47-E974-9B54-72927AE8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74318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01109B5D-BC35-4376-98A2-F53B03E4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94D90C11-98A3-40E3-B04C-A3025D645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91" y="1449324"/>
            <a:ext cx="2621734" cy="4391640"/>
          </a:xfrm>
        </p:spPr>
        <p:txBody>
          <a:bodyPr anchor="t">
            <a:norm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Feminismo: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A3B28FB1-97C9-4A9E-A45B-356508C2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50393" y="1449324"/>
            <a:ext cx="6230220" cy="4391640"/>
          </a:xfrm>
        </p:spPr>
        <p:txBody>
          <a:bodyPr>
            <a:normAutofit/>
          </a:bodyPr>
          <a:lstStyle/>
          <a:p>
            <a:pPr indent="450215" algn="just">
              <a:lnSpc>
                <a:spcPct val="90000"/>
              </a:lnSpc>
              <a:spcAft>
                <a:spcPts val="800"/>
              </a:spcAft>
            </a:pPr>
            <a:r>
              <a:rPr lang="pt-BR" sz="2000" b="1" dirty="0"/>
              <a:t>A cada 10 brasileiras, 4 se consideram feministas e 6 rejeitam esse rótulo. </a:t>
            </a:r>
          </a:p>
          <a:p>
            <a:pPr indent="450215" algn="just">
              <a:lnSpc>
                <a:spcPct val="90000"/>
              </a:lnSpc>
              <a:spcAft>
                <a:spcPts val="800"/>
              </a:spcAft>
            </a:pPr>
            <a:r>
              <a:rPr lang="pt-BR" sz="2000" b="1" dirty="0"/>
              <a:t>70% acham insuficiente o espaço ocupado por mulheres na política,;</a:t>
            </a:r>
          </a:p>
          <a:p>
            <a:pPr indent="450215" algn="just">
              <a:lnSpc>
                <a:spcPct val="90000"/>
              </a:lnSpc>
              <a:spcAft>
                <a:spcPts val="800"/>
              </a:spcAft>
            </a:pPr>
            <a:r>
              <a:rPr lang="pt-BR" sz="2000" b="1" dirty="0"/>
              <a:t>85% veem aumento da violência contra mulheres </a:t>
            </a:r>
          </a:p>
          <a:p>
            <a:pPr indent="450215" algn="just">
              <a:lnSpc>
                <a:spcPct val="90000"/>
              </a:lnSpc>
              <a:spcAft>
                <a:spcPts val="800"/>
              </a:spcAft>
            </a:pPr>
            <a:r>
              <a:rPr lang="pt-BR" sz="2000" b="1" dirty="0"/>
              <a:t> 60% avaliam que as leis não são adequadas para protegê-las.</a:t>
            </a:r>
            <a:endParaRPr lang="pt-BR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t-BR" sz="1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400" dirty="0">
                <a:solidFill>
                  <a:schemeClr val="tx1"/>
                </a:solidFill>
              </a:rPr>
              <a:t>Dados: Data Folha 2019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1229C6-D417-C300-C040-FC8444F3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128549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8E16E-6126-15C2-6ECE-A87B8CDDF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EB9E0-508E-B7BB-2E30-055EAA55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PATRIARCADO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2D3502C-AB22-9A9B-C5FF-BED8CF087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pt-BR" dirty="0"/>
              <a:t>"forma de organização política, econômica, religiosa, social baseada na ideia de autoridade e liderança do homem, no qual se dá o predomínio dos homens sobre as mulheres, do marido sobre as esposas, do pai sobre a mãe, dos velhos sobre os jovens, e da linhagem paterna sobre a materna". </a:t>
            </a:r>
          </a:p>
          <a:p>
            <a:pPr rtl="0"/>
            <a:r>
              <a:rPr lang="pt-BR" dirty="0"/>
              <a:t>"surgiu da tomada de poder histórico por parte dos homens que se apropriaram da sexualidade e reprodução das mulheres e seus produtos: os filhos, criando ao mesmo tempo uma ordem simbólica por meio dos mitos e da religião que o perpetuam como única estrutura possível“ Victória Saul</a:t>
            </a:r>
          </a:p>
          <a:p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D7FBD38-77A1-B2CB-D507-CCECE6A3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119178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155BF-01A2-DBB6-3D2F-09590101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9BE73-0A1F-E057-9499-29876009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QUE FEMINISMO?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35A007-AA71-FC0A-C263-33C6AA32C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dirty="0"/>
              <a:t>Sexismo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D0EA1D-8EA9-B74C-EFF1-992B83FAD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é "o conjunto de todos e cada um dos métodos empregados no seio do patriarcado para manter em situação de inferioridade, subordinação e exploração o sexo dominado: o feminino", </a:t>
            </a:r>
            <a:r>
              <a:rPr lang="pt-BR" sz="1200" dirty="0"/>
              <a:t>Carla Cristina Garcia ,</a:t>
            </a:r>
            <a:r>
              <a:rPr lang="pt-BR" sz="1200" i="1" dirty="0"/>
              <a:t>Breve História do Feminismo</a:t>
            </a:r>
            <a:r>
              <a:rPr lang="pt-BR" sz="1200" dirty="0"/>
              <a:t>.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28EC00-3DAA-7045-4972-2743F08CC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Misoginia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115AFC-23FA-84EA-EBA3-90B98A48F7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“expressões e comportamentos que sinalizam preconceito, desprezo, repulsa, desrespeito ou ódio às mulheres. A misoginia contribui para assegurar a desigualdade de gênero. Ou seja, que as relações de poder assimétricas entre homens e mulheres persistam”. </a:t>
            </a:r>
            <a:r>
              <a:rPr lang="pt-BR" sz="1400" dirty="0"/>
              <a:t>Marcia Tavares, UFBA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854121F3-7A02-0E64-7D51-73B81239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993535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09219-2D41-1EF7-6C01-173BB54CD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6804F8-BB48-3B3E-A8A5-A5878E63DB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3171" y="1143000"/>
            <a:ext cx="8825658" cy="3389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</a:rPr>
              <a:t>PARA QUE FEMINISMO?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conquistas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fundamentais</a:t>
            </a:r>
            <a:r>
              <a:rPr lang="en-US" sz="3100" dirty="0">
                <a:solidFill>
                  <a:srgbClr val="FFFFFF"/>
                </a:solidFill>
              </a:rPr>
              <a:t>: </a:t>
            </a:r>
            <a:r>
              <a:rPr lang="en-US" sz="3100" dirty="0" err="1">
                <a:solidFill>
                  <a:srgbClr val="FFFFFF"/>
                </a:solidFill>
              </a:rPr>
              <a:t>direito</a:t>
            </a:r>
            <a:r>
              <a:rPr lang="en-US" sz="3100" dirty="0">
                <a:solidFill>
                  <a:srgbClr val="FFFFFF"/>
                </a:solidFill>
              </a:rPr>
              <a:t> de </a:t>
            </a:r>
            <a:r>
              <a:rPr lang="en-US" sz="3100" dirty="0" err="1">
                <a:solidFill>
                  <a:srgbClr val="FFFFFF"/>
                </a:solidFill>
              </a:rPr>
              <a:t>votar</a:t>
            </a:r>
            <a:r>
              <a:rPr lang="en-US" sz="3100" dirty="0">
                <a:solidFill>
                  <a:srgbClr val="FFFFFF"/>
                </a:solidFill>
              </a:rPr>
              <a:t>, a </a:t>
            </a:r>
            <a:r>
              <a:rPr lang="en-US" sz="3100" dirty="0" err="1">
                <a:solidFill>
                  <a:srgbClr val="FFFFFF"/>
                </a:solidFill>
              </a:rPr>
              <a:t>redução</a:t>
            </a:r>
            <a:r>
              <a:rPr lang="en-US" sz="3100" dirty="0">
                <a:solidFill>
                  <a:srgbClr val="FFFFFF"/>
                </a:solidFill>
              </a:rPr>
              <a:t> da </a:t>
            </a:r>
            <a:r>
              <a:rPr lang="en-US" sz="3100" dirty="0" err="1">
                <a:solidFill>
                  <a:srgbClr val="FFFFFF"/>
                </a:solidFill>
              </a:rPr>
              <a:t>desigualdade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salarial</a:t>
            </a:r>
            <a:r>
              <a:rPr lang="en-US" sz="3100" dirty="0">
                <a:solidFill>
                  <a:srgbClr val="FFFFFF"/>
                </a:solidFill>
              </a:rPr>
              <a:t>, </a:t>
            </a:r>
            <a:r>
              <a:rPr lang="en-US" sz="3100" dirty="0" err="1">
                <a:solidFill>
                  <a:srgbClr val="FFFFFF"/>
                </a:solidFill>
              </a:rPr>
              <a:t>licença-maternidade</a:t>
            </a:r>
            <a:r>
              <a:rPr lang="en-US" sz="3100" dirty="0">
                <a:solidFill>
                  <a:srgbClr val="FFFFFF"/>
                </a:solidFill>
              </a:rPr>
              <a:t>, </a:t>
            </a:r>
            <a:r>
              <a:rPr lang="en-US" sz="3100" dirty="0" err="1">
                <a:solidFill>
                  <a:srgbClr val="FFFFFF"/>
                </a:solidFill>
              </a:rPr>
              <a:t>controle</a:t>
            </a:r>
            <a:r>
              <a:rPr lang="en-US" sz="3100" dirty="0">
                <a:solidFill>
                  <a:srgbClr val="FFFFFF"/>
                </a:solidFill>
              </a:rPr>
              <a:t> da </a:t>
            </a:r>
            <a:r>
              <a:rPr lang="en-US" sz="3100" dirty="0" err="1">
                <a:solidFill>
                  <a:srgbClr val="FFFFFF"/>
                </a:solidFill>
              </a:rPr>
              <a:t>natalidade</a:t>
            </a:r>
            <a:r>
              <a:rPr lang="en-US" sz="3100" dirty="0">
                <a:solidFill>
                  <a:srgbClr val="FFFFFF"/>
                </a:solidFill>
              </a:rPr>
              <a:t>, </a:t>
            </a:r>
            <a:r>
              <a:rPr lang="en-US" sz="3100" dirty="0" err="1">
                <a:solidFill>
                  <a:srgbClr val="FFFFFF"/>
                </a:solidFill>
              </a:rPr>
              <a:t>luta</a:t>
            </a:r>
            <a:r>
              <a:rPr lang="en-US" sz="3100" dirty="0">
                <a:solidFill>
                  <a:srgbClr val="FFFFFF"/>
                </a:solidFill>
              </a:rPr>
              <a:t> contra a </a:t>
            </a:r>
            <a:r>
              <a:rPr lang="en-US" sz="3100" dirty="0" err="1">
                <a:solidFill>
                  <a:srgbClr val="FFFFFF"/>
                </a:solidFill>
              </a:rPr>
              <a:t>violência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doméstica</a:t>
            </a:r>
            <a:r>
              <a:rPr lang="en-US" sz="3100" dirty="0">
                <a:solidFill>
                  <a:srgbClr val="FFFFFF"/>
                </a:solidFill>
              </a:rPr>
              <a:t> e sexual.</a:t>
            </a:r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3DF66F80-4268-5256-F406-0A462176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3459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669F2-E032-095D-A5AC-8AF71B3B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OS HOMENS?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C95D4DD-6769-EFB9-7973-F8FC2660A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 feminismo não se trata apenas de melhorar a posição e o status das mulheres, mas também de libertar homens (e mulheres) dos códigos e estereótipos;</a:t>
            </a:r>
          </a:p>
          <a:p>
            <a:r>
              <a:rPr lang="pt-BR" dirty="0"/>
              <a:t>Tornar relacionamentos e amizades mais cooperativos e iguais, maior compartilhamento de responsabilidades de cuidados e trabalho e reduzir a violência; </a:t>
            </a:r>
          </a:p>
          <a:p>
            <a:r>
              <a:rPr lang="pt-BR" dirty="0"/>
              <a:t>todos precisamos considerar como podemos ter um papel ativo na promoção da mudança e no incentivo para que outras pessoas façam;</a:t>
            </a:r>
          </a:p>
          <a:p>
            <a:r>
              <a:rPr lang="pt-BR" dirty="0"/>
              <a:t>A participação dos homens em movimentos de justiça de gênero pode fortalecer os esforços feministas. Algumas formas de participação podem incluir ações online para defender os direitos das mulheres; apoiar campanhas nacionais e locais de combate à violência contra as mulheres; aumentar a conscientização sobre sexismo, por exemplo, no esporte, na educação; e ingressar em organizações que trabalham pela justiça de gênero. </a:t>
            </a:r>
          </a:p>
          <a:p>
            <a:r>
              <a:rPr lang="pt-BR" dirty="0"/>
              <a:t>Em particular, os homens podem desempenhar um papel importante desafiando outros homens sobre seu sexismo, misoginia e violência, denunciando, apoiando vítimas ou prestando testemunho. </a:t>
            </a:r>
          </a:p>
          <a:p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611AC6D-044E-5D38-F72F-A48A4C5C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788224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/>
              <a:t>NÃO ESQUECER!!!!</a:t>
            </a:r>
            <a:br>
              <a:rPr lang="pt-BR"/>
            </a:br>
            <a:endParaRPr lang="pt-BR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F249B2C-7789-3774-9828-B32F62511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409611"/>
              </p:ext>
            </p:extLst>
          </p:nvPr>
        </p:nvGraphicFramePr>
        <p:xfrm>
          <a:off x="1155700" y="2603500"/>
          <a:ext cx="1053846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C86E53-0083-2320-3AC6-554E1248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023147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b="1" cap="all">
                <a:solidFill>
                  <a:schemeClr val="bg2"/>
                </a:solidFill>
              </a:rPr>
              <a:t>VOCÊ É CÚMPLICE?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F617DA2-A98D-4241-9D46-5C64E7E6F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14861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EC9EF22-58FB-84B6-A052-D6FA49261146}"/>
              </a:ext>
            </a:extLst>
          </p:cNvPr>
          <p:cNvSpPr txBox="1"/>
          <p:nvPr/>
        </p:nvSpPr>
        <p:spPr>
          <a:xfrm>
            <a:off x="2465857" y="5003663"/>
            <a:ext cx="7810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hlinkClick r:id="rId3"/>
              </a:rPr>
              <a:t>https://www.youtube.com/watch?v=00V9MWu5bSU&amp;feature=youtu.be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701D2E-E1BD-B50F-D735-1DC13BA6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4122036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AA3822-81FB-66D6-400B-A9F00E02C713}"/>
              </a:ext>
            </a:extLst>
          </p:cNvPr>
          <p:cNvSpPr txBox="1"/>
          <p:nvPr/>
        </p:nvSpPr>
        <p:spPr>
          <a:xfrm>
            <a:off x="876692" y="2533476"/>
            <a:ext cx="571549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"Toda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defende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perceber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isso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é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possível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qualquer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pretensão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defende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todas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mulheres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."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Maya Angelou</a:t>
            </a:r>
          </a:p>
        </p:txBody>
      </p:sp>
      <p:pic>
        <p:nvPicPr>
          <p:cNvPr id="48" name="Picture 47" descr="Segurando mão no antebraço">
            <a:extLst>
              <a:ext uri="{FF2B5EF4-FFF2-40B4-BE49-F238E27FC236}">
                <a16:creationId xmlns:a16="http://schemas.microsoft.com/office/drawing/2014/main" id="{A37EF138-54DC-B992-B1C8-8E63CCF2D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8" r="24368" b="-1"/>
          <a:stretch/>
        </p:blipFill>
        <p:spPr>
          <a:xfrm>
            <a:off x="6826102" y="10"/>
            <a:ext cx="5365897" cy="685799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363864" y="4233307"/>
            <a:ext cx="9325970" cy="294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84048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55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822724C-A603-1E0C-64E7-6DAD6ECE6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315178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A38E3C6-7849-0E48-6F4F-F534A571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4FFDCD-7990-B406-09A5-18DF16F4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58771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A93DC00-CC7A-A4CD-9761-03C38A0787F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948791" y="2907587"/>
          <a:ext cx="3092521" cy="225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35D58E7-C846-9EC3-312E-E7FD3093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@margarete.pedroso2</a:t>
            </a:r>
          </a:p>
        </p:txBody>
      </p:sp>
      <p:pic>
        <p:nvPicPr>
          <p:cNvPr id="7" name="Imagem 6" descr="Mulher sentada em mala&#10;&#10;Descrição gerada automaticamente com confiança média">
            <a:extLst>
              <a:ext uri="{FF2B5EF4-FFF2-40B4-BE49-F238E27FC236}">
                <a16:creationId xmlns:a16="http://schemas.microsoft.com/office/drawing/2014/main" id="{4C13C63A-0E91-B731-62AF-FA95468D0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3" y="236306"/>
            <a:ext cx="8691937" cy="60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1109B5D-BC35-4376-98A2-F53B03E4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4D90C11-98A3-40E3-B04C-A3025D645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91" y="1449324"/>
            <a:ext cx="2621734" cy="4391640"/>
          </a:xfrm>
        </p:spPr>
        <p:txBody>
          <a:bodyPr anchor="t">
            <a:normAutofit/>
          </a:bodyPr>
          <a:lstStyle/>
          <a:p>
            <a:r>
              <a:rPr lang="pt-B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Números da violência contra a mulher: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3B28FB1-97C9-4A9E-A45B-356508C2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50393" y="1449324"/>
            <a:ext cx="6230220" cy="439164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1"/>
                </a:solidFill>
              </a:rPr>
              <a:t>33% dos brasileiros consideram que a vítima é a responsável pelo estupro (DATAFOLHA)</a:t>
            </a:r>
          </a:p>
          <a:p>
            <a:r>
              <a:rPr lang="pt-BR">
                <a:solidFill>
                  <a:schemeClr val="tx1"/>
                </a:solidFill>
              </a:rPr>
              <a:t>42% dos homens acham que mulheres que se dão o respeito não são estupradas (DATAFOLHA)</a:t>
            </a:r>
          </a:p>
          <a:p>
            <a:r>
              <a:rPr lang="pt-BR">
                <a:solidFill>
                  <a:schemeClr val="tx1"/>
                </a:solidFill>
              </a:rPr>
              <a:t>30% dos homens acham que a mulher que usa roupas provocativas não pode reclamar se for estuprada. (DATAFOLHA)</a:t>
            </a:r>
          </a:p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575F49-259B-67A1-EA84-6CA7B3EF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093854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B6C133-591A-E226-62CD-8A0D85FD5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6E78D538-F3D9-AF3E-3C75-D8336712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55317902-AD4D-E0E0-4C14-179385D8B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286AB2-0B82-9273-F2E1-97B4AF5F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91" y="1449324"/>
            <a:ext cx="2621734" cy="4391640"/>
          </a:xfrm>
        </p:spPr>
        <p:txBody>
          <a:bodyPr anchor="t">
            <a:normAutofit/>
          </a:bodyPr>
          <a:lstStyle/>
          <a:p>
            <a:r>
              <a:rPr lang="pt-B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Números da violência contra a mulher</a:t>
            </a:r>
            <a:r>
              <a:rPr lang="pt-BR" sz="28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71EA7AF9-580C-29B9-4BFA-D4743BAC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8F6A90-15C7-0392-6677-ADABE7B01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393" y="1449324"/>
            <a:ext cx="6230220" cy="4391640"/>
          </a:xfrm>
        </p:spPr>
        <p:txBody>
          <a:bodyPr>
            <a:normAutofit/>
          </a:bodyPr>
          <a:lstStyle/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98% das mulheres brasileiras já sofreram assédio em público e sentiram-se violadas por isso; 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81% mudam a rotina de suas vidas por medo do assédio; 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2022, 50.962 mulheres por dia sofreram violência.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principal agressor de mulheres é um conhecido (66,8% dos casos);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65,6% das vítimas são mulheres negras;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mulheres foram estupradas por minuto (822 mil estupros em 2022) (IPEA). 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principal causa de morte violenta de mulheres no Brasil é a violência doméstica. 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r>
              <a:rPr lang="pt-BR" sz="1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Segundo pesquisa do IBGE, uma em cada cinco estudantes, com idades entre 13 e 17 anos, já sofreu violência sexual.</a:t>
            </a:r>
          </a:p>
          <a:p>
            <a:pPr indent="450215">
              <a:lnSpc>
                <a:spcPct val="90000"/>
              </a:lnSpc>
              <a:spcAft>
                <a:spcPts val="800"/>
              </a:spcAft>
            </a:pPr>
            <a:endParaRPr lang="pt-BR" sz="1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t-BR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97B489-E718-34A2-E3A0-B6F5CD33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549870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FF102B0-EF4B-44A5-B528-571A133FC47C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D795E8C-F11F-456D-A1D6-C9E86D8EB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7627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86CA202-075A-2DF1-4713-DB77C9EC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310629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F935E0-7D48-DDCF-B8FD-509FD32CB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  <p:pic>
        <p:nvPicPr>
          <p:cNvPr id="5" name="violência contra a mulher">
            <a:hlinkClick r:id="" action="ppaction://media"/>
            <a:extLst>
              <a:ext uri="{FF2B5EF4-FFF2-40B4-BE49-F238E27FC236}">
                <a16:creationId xmlns:a16="http://schemas.microsoft.com/office/drawing/2014/main" id="{F03CEF7D-7F6A-265C-A32D-72D9C9A4532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9887" y="161361"/>
            <a:ext cx="6727371" cy="6858000"/>
          </a:xfrm>
        </p:spPr>
      </p:pic>
    </p:spTree>
    <p:extLst>
      <p:ext uri="{BB962C8B-B14F-4D97-AF65-F5344CB8AC3E}">
        <p14:creationId xmlns:p14="http://schemas.microsoft.com/office/powerpoint/2010/main" val="17231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836E55-7952-42D6-8F2A-E63068365F94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BD9929F-F0B8-4292-BF36-0C76689236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3980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1A6DAC4-E436-23B1-2451-305387A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287942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Rectangle 18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1109B5D-BC35-4376-98A2-F53B03E4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4D90C11-98A3-40E3-B04C-A3025D645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B28FB1-97C9-4A9E-A45B-356508C2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B288C2-AE32-4B71-B13B-188097C623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920" y="1449324"/>
            <a:ext cx="10373360" cy="439164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A CULTURA ALIMENTA A VIOLÊNCIA?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CBDB408-DC29-A970-684A-F5F37980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@margarete.pedroso2</a:t>
            </a:r>
          </a:p>
        </p:txBody>
      </p:sp>
    </p:spTree>
    <p:extLst>
      <p:ext uri="{BB962C8B-B14F-4D97-AF65-F5344CB8AC3E}">
        <p14:creationId xmlns:p14="http://schemas.microsoft.com/office/powerpoint/2010/main" val="1573193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Íon - Sala da Diretoria">
  <a:themeElements>
    <a:clrScheme name="Íon - Sala da Diretori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Íon - Sala da Diretori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 - Sala da Diretori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Tema do Office">
  <a:themeElements>
    <a:clrScheme name="Vermelho Viole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2731</TotalTime>
  <Words>1340</Words>
  <Application>Microsoft Office PowerPoint</Application>
  <PresentationFormat>Widescreen</PresentationFormat>
  <Paragraphs>134</Paragraphs>
  <Slides>38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38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Calibri Light</vt:lpstr>
      <vt:lpstr>Century Gothic</vt:lpstr>
      <vt:lpstr>Franklin Gothic Book</vt:lpstr>
      <vt:lpstr>Times New Roman</vt:lpstr>
      <vt:lpstr>Wingdings 2</vt:lpstr>
      <vt:lpstr>Wingdings 3</vt:lpstr>
      <vt:lpstr>HDOfficeLightV0</vt:lpstr>
      <vt:lpstr>1_HDOfficeLightV0</vt:lpstr>
      <vt:lpstr>Íon - Sala da Diretoria</vt:lpstr>
      <vt:lpstr>Tema do Office</vt:lpstr>
      <vt:lpstr>  FEMINISMO E IGUALDADE DE GÊNERO </vt:lpstr>
      <vt:lpstr>  VALORIZAR A MULHER É DIMINUIR OS HOMENS? </vt:lpstr>
      <vt:lpstr>Feminismo:</vt:lpstr>
      <vt:lpstr>Números da violência contra a mulher:</vt:lpstr>
      <vt:lpstr>Números da violência contra a mulher: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                   https://www.institutomariadapenha.org.br/lei-11340/tipos-de-violencia.html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FALAR SOBRE CONSENTIMENTO?</vt:lpstr>
      <vt:lpstr>Apresentação do PowerPoint</vt:lpstr>
      <vt:lpstr>O QUE É ASSÉDIO OU IMPORTUNAÇÃO?</vt:lpstr>
      <vt:lpstr>ASSÉDIO X PAQUERA</vt:lpstr>
      <vt:lpstr>Apresentação do PowerPoint</vt:lpstr>
      <vt:lpstr>O QUE É FEMINISMO?</vt:lpstr>
      <vt:lpstr>PATRIARCADO</vt:lpstr>
      <vt:lpstr>PARA QUE FEMINISMO?</vt:lpstr>
      <vt:lpstr>PARA QUE FEMINISMO?   conquistas fundamentais: direito de votar, a redução da desigualdade salarial, licença-maternidade, controle da natalidade, luta contra a violência doméstica e sexual.</vt:lpstr>
      <vt:lpstr>E OS HOMENS?</vt:lpstr>
      <vt:lpstr>NÃO ESQUECER!!!! </vt:lpstr>
      <vt:lpstr>VOCÊ É CÚMPLICE?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ASSÉDIO SEXUAL</dc:title>
  <dc:creator>Dra Margarete</dc:creator>
  <cp:lastModifiedBy>margarete pedroso</cp:lastModifiedBy>
  <cp:revision>50</cp:revision>
  <dcterms:created xsi:type="dcterms:W3CDTF">2018-08-28T16:51:40Z</dcterms:created>
  <dcterms:modified xsi:type="dcterms:W3CDTF">2024-11-09T14:48:28Z</dcterms:modified>
</cp:coreProperties>
</file>